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4" r:id="rId4"/>
    <p:sldId id="259" r:id="rId5"/>
    <p:sldId id="260" r:id="rId6"/>
    <p:sldId id="266" r:id="rId7"/>
    <p:sldId id="261" r:id="rId8"/>
    <p:sldId id="271" r:id="rId9"/>
    <p:sldId id="262" r:id="rId10"/>
    <p:sldId id="263" r:id="rId11"/>
    <p:sldId id="265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630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545510-EAF2-4FCC-BB65-238D6D265DFC}" type="doc">
      <dgm:prSet loTypeId="urn:microsoft.com/office/officeart/2016/7/layout/BasicLinearProcessNumbered" loCatId="process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5D04669-4D8A-41FA-A4A7-7E44052870CA}">
      <dgm:prSet/>
      <dgm:spPr/>
      <dgm:t>
        <a:bodyPr/>
        <a:lstStyle/>
        <a:p>
          <a:r>
            <a:rPr lang="en-US"/>
            <a:t>Understand the principles of effective feedback</a:t>
          </a:r>
        </a:p>
      </dgm:t>
    </dgm:pt>
    <dgm:pt modelId="{4152A4C9-887C-4600-8ADF-F3C93DC5E1B4}" type="parTrans" cxnId="{5ADED81D-AC73-4EC4-B498-A5D0C77F255C}">
      <dgm:prSet/>
      <dgm:spPr/>
      <dgm:t>
        <a:bodyPr/>
        <a:lstStyle/>
        <a:p>
          <a:endParaRPr lang="en-US"/>
        </a:p>
      </dgm:t>
    </dgm:pt>
    <dgm:pt modelId="{A72A4FC2-26DA-4455-B5AE-E99C7EB472ED}" type="sibTrans" cxnId="{5ADED81D-AC73-4EC4-B498-A5D0C77F255C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C4F42C26-9066-4CA7-B69C-D516D3BF4F6E}">
      <dgm:prSet/>
      <dgm:spPr/>
      <dgm:t>
        <a:bodyPr/>
        <a:lstStyle/>
        <a:p>
          <a:r>
            <a:rPr lang="en-US"/>
            <a:t>Explore strategies for delivering constructive feedback</a:t>
          </a:r>
        </a:p>
      </dgm:t>
    </dgm:pt>
    <dgm:pt modelId="{98A6330C-D51D-4B1A-8042-EA889FAA29D2}" type="parTrans" cxnId="{FDB4960F-7411-498A-A2B5-A633B1BFA9C1}">
      <dgm:prSet/>
      <dgm:spPr/>
      <dgm:t>
        <a:bodyPr/>
        <a:lstStyle/>
        <a:p>
          <a:endParaRPr lang="en-US"/>
        </a:p>
      </dgm:t>
    </dgm:pt>
    <dgm:pt modelId="{909BC235-8C1B-4BF9-AC5D-25A505E1C154}" type="sibTrans" cxnId="{FDB4960F-7411-498A-A2B5-A633B1BFA9C1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187A56E-496F-4498-96DE-1ED65678088B}">
      <dgm:prSet/>
      <dgm:spPr/>
      <dgm:t>
        <a:bodyPr/>
        <a:lstStyle/>
        <a:p>
          <a:r>
            <a:rPr lang="en-US"/>
            <a:t>Learn practical tools and techniques for providing actionable feedback</a:t>
          </a:r>
        </a:p>
      </dgm:t>
    </dgm:pt>
    <dgm:pt modelId="{B0402B90-A2DA-489B-9EE4-FBDD6F970F3C}" type="parTrans" cxnId="{7B060972-BCE5-4E16-958B-F0C56CAC3079}">
      <dgm:prSet/>
      <dgm:spPr/>
      <dgm:t>
        <a:bodyPr/>
        <a:lstStyle/>
        <a:p>
          <a:endParaRPr lang="en-US"/>
        </a:p>
      </dgm:t>
    </dgm:pt>
    <dgm:pt modelId="{33F437BF-45EF-4CBB-8214-108E23C6A5D8}" type="sibTrans" cxnId="{7B060972-BCE5-4E16-958B-F0C56CAC307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A0075D2-376F-45D4-87D3-7A60CB74FFE6}">
      <dgm:prSet/>
      <dgm:spPr/>
      <dgm:t>
        <a:bodyPr/>
        <a:lstStyle/>
        <a:p>
          <a:r>
            <a:rPr lang="en-US"/>
            <a:t>Engage in interactive activities to practice feedback delivery</a:t>
          </a:r>
        </a:p>
      </dgm:t>
    </dgm:pt>
    <dgm:pt modelId="{AD7F08CF-D03E-4876-9FA5-85CD19AF5D35}" type="parTrans" cxnId="{8DB5A780-EEF0-4F77-B733-9093387FDF64}">
      <dgm:prSet/>
      <dgm:spPr/>
      <dgm:t>
        <a:bodyPr/>
        <a:lstStyle/>
        <a:p>
          <a:endParaRPr lang="en-US"/>
        </a:p>
      </dgm:t>
    </dgm:pt>
    <dgm:pt modelId="{873DB49A-F00E-4E8E-B749-CDF8538840E6}" type="sibTrans" cxnId="{8DB5A780-EEF0-4F77-B733-9093387FDF64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A886B33B-A0C4-4286-8B3B-4A04D0A4397D}" type="pres">
      <dgm:prSet presAssocID="{98545510-EAF2-4FCC-BB65-238D6D265DFC}" presName="Name0" presStyleCnt="0">
        <dgm:presLayoutVars>
          <dgm:animLvl val="lvl"/>
          <dgm:resizeHandles val="exact"/>
        </dgm:presLayoutVars>
      </dgm:prSet>
      <dgm:spPr/>
    </dgm:pt>
    <dgm:pt modelId="{CBB25415-DEC6-4EC4-A56F-99C717E209B5}" type="pres">
      <dgm:prSet presAssocID="{15D04669-4D8A-41FA-A4A7-7E44052870CA}" presName="compositeNode" presStyleCnt="0">
        <dgm:presLayoutVars>
          <dgm:bulletEnabled val="1"/>
        </dgm:presLayoutVars>
      </dgm:prSet>
      <dgm:spPr/>
    </dgm:pt>
    <dgm:pt modelId="{D22EB32E-EAC6-4CF9-9039-CC9061FAD85E}" type="pres">
      <dgm:prSet presAssocID="{15D04669-4D8A-41FA-A4A7-7E44052870CA}" presName="bgRect" presStyleLbl="bgAccFollowNode1" presStyleIdx="0" presStyleCnt="4"/>
      <dgm:spPr/>
    </dgm:pt>
    <dgm:pt modelId="{D1168FA8-6FF5-4FB7-A408-456DDA97B29D}" type="pres">
      <dgm:prSet presAssocID="{A72A4FC2-26DA-4455-B5AE-E99C7EB472ED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34CF1DD1-72D9-4B45-B650-28D70DD1AC94}" type="pres">
      <dgm:prSet presAssocID="{15D04669-4D8A-41FA-A4A7-7E44052870CA}" presName="bottomLine" presStyleLbl="alignNode1" presStyleIdx="1" presStyleCnt="8">
        <dgm:presLayoutVars/>
      </dgm:prSet>
      <dgm:spPr/>
    </dgm:pt>
    <dgm:pt modelId="{7B75DFFD-63B1-46EE-A74D-4D4CC342D2EF}" type="pres">
      <dgm:prSet presAssocID="{15D04669-4D8A-41FA-A4A7-7E44052870CA}" presName="nodeText" presStyleLbl="bgAccFollowNode1" presStyleIdx="0" presStyleCnt="4">
        <dgm:presLayoutVars>
          <dgm:bulletEnabled val="1"/>
        </dgm:presLayoutVars>
      </dgm:prSet>
      <dgm:spPr/>
    </dgm:pt>
    <dgm:pt modelId="{90B84D62-C1FC-4075-A2C8-96A047A3B24A}" type="pres">
      <dgm:prSet presAssocID="{A72A4FC2-26DA-4455-B5AE-E99C7EB472ED}" presName="sibTrans" presStyleCnt="0"/>
      <dgm:spPr/>
    </dgm:pt>
    <dgm:pt modelId="{540117F2-7060-48E9-A5D4-EA8750EB9AC1}" type="pres">
      <dgm:prSet presAssocID="{C4F42C26-9066-4CA7-B69C-D516D3BF4F6E}" presName="compositeNode" presStyleCnt="0">
        <dgm:presLayoutVars>
          <dgm:bulletEnabled val="1"/>
        </dgm:presLayoutVars>
      </dgm:prSet>
      <dgm:spPr/>
    </dgm:pt>
    <dgm:pt modelId="{D033B3C5-E0FA-4381-A4DA-B84C40F7839D}" type="pres">
      <dgm:prSet presAssocID="{C4F42C26-9066-4CA7-B69C-D516D3BF4F6E}" presName="bgRect" presStyleLbl="bgAccFollowNode1" presStyleIdx="1" presStyleCnt="4"/>
      <dgm:spPr/>
    </dgm:pt>
    <dgm:pt modelId="{48A94782-EFD5-40C2-80B6-8CA0565BA6DF}" type="pres">
      <dgm:prSet presAssocID="{909BC235-8C1B-4BF9-AC5D-25A505E1C154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5855EA44-607E-42C0-9E26-45D6285E947D}" type="pres">
      <dgm:prSet presAssocID="{C4F42C26-9066-4CA7-B69C-D516D3BF4F6E}" presName="bottomLine" presStyleLbl="alignNode1" presStyleIdx="3" presStyleCnt="8">
        <dgm:presLayoutVars/>
      </dgm:prSet>
      <dgm:spPr/>
    </dgm:pt>
    <dgm:pt modelId="{8692DAB7-032B-491D-BB78-92DB327DF49D}" type="pres">
      <dgm:prSet presAssocID="{C4F42C26-9066-4CA7-B69C-D516D3BF4F6E}" presName="nodeText" presStyleLbl="bgAccFollowNode1" presStyleIdx="1" presStyleCnt="4">
        <dgm:presLayoutVars>
          <dgm:bulletEnabled val="1"/>
        </dgm:presLayoutVars>
      </dgm:prSet>
      <dgm:spPr/>
    </dgm:pt>
    <dgm:pt modelId="{347F8B5E-FFFD-4B4F-9C41-9F189A7B25B8}" type="pres">
      <dgm:prSet presAssocID="{909BC235-8C1B-4BF9-AC5D-25A505E1C154}" presName="sibTrans" presStyleCnt="0"/>
      <dgm:spPr/>
    </dgm:pt>
    <dgm:pt modelId="{FCBB7F3E-4FF6-4B17-A223-E90672F45CBE}" type="pres">
      <dgm:prSet presAssocID="{A187A56E-496F-4498-96DE-1ED65678088B}" presName="compositeNode" presStyleCnt="0">
        <dgm:presLayoutVars>
          <dgm:bulletEnabled val="1"/>
        </dgm:presLayoutVars>
      </dgm:prSet>
      <dgm:spPr/>
    </dgm:pt>
    <dgm:pt modelId="{1C696630-0FCB-4E1D-96E4-FEEBF10BEE34}" type="pres">
      <dgm:prSet presAssocID="{A187A56E-496F-4498-96DE-1ED65678088B}" presName="bgRect" presStyleLbl="bgAccFollowNode1" presStyleIdx="2" presStyleCnt="4"/>
      <dgm:spPr/>
    </dgm:pt>
    <dgm:pt modelId="{8FF6D333-4D2B-4AA7-9756-7E7E618F6C50}" type="pres">
      <dgm:prSet presAssocID="{33F437BF-45EF-4CBB-8214-108E23C6A5D8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3F703954-D311-4D0F-BBAF-E3728BC72C98}" type="pres">
      <dgm:prSet presAssocID="{A187A56E-496F-4498-96DE-1ED65678088B}" presName="bottomLine" presStyleLbl="alignNode1" presStyleIdx="5" presStyleCnt="8">
        <dgm:presLayoutVars/>
      </dgm:prSet>
      <dgm:spPr/>
    </dgm:pt>
    <dgm:pt modelId="{7493D546-6B4D-4819-A144-364C316665C1}" type="pres">
      <dgm:prSet presAssocID="{A187A56E-496F-4498-96DE-1ED65678088B}" presName="nodeText" presStyleLbl="bgAccFollowNode1" presStyleIdx="2" presStyleCnt="4">
        <dgm:presLayoutVars>
          <dgm:bulletEnabled val="1"/>
        </dgm:presLayoutVars>
      </dgm:prSet>
      <dgm:spPr/>
    </dgm:pt>
    <dgm:pt modelId="{3073E230-377D-4EEF-9CF5-43AB330181EC}" type="pres">
      <dgm:prSet presAssocID="{33F437BF-45EF-4CBB-8214-108E23C6A5D8}" presName="sibTrans" presStyleCnt="0"/>
      <dgm:spPr/>
    </dgm:pt>
    <dgm:pt modelId="{10F01BB0-C8FE-4A13-AAE5-0906F1813390}" type="pres">
      <dgm:prSet presAssocID="{CA0075D2-376F-45D4-87D3-7A60CB74FFE6}" presName="compositeNode" presStyleCnt="0">
        <dgm:presLayoutVars>
          <dgm:bulletEnabled val="1"/>
        </dgm:presLayoutVars>
      </dgm:prSet>
      <dgm:spPr/>
    </dgm:pt>
    <dgm:pt modelId="{9CE0B0E5-8CAC-4AC6-9A89-3D09A5747758}" type="pres">
      <dgm:prSet presAssocID="{CA0075D2-376F-45D4-87D3-7A60CB74FFE6}" presName="bgRect" presStyleLbl="bgAccFollowNode1" presStyleIdx="3" presStyleCnt="4"/>
      <dgm:spPr/>
    </dgm:pt>
    <dgm:pt modelId="{D36E20F1-A7D2-4A51-A554-3E8CD81B4D85}" type="pres">
      <dgm:prSet presAssocID="{873DB49A-F00E-4E8E-B749-CDF8538840E6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803EED21-439D-4730-BDC6-67A61B5A7950}" type="pres">
      <dgm:prSet presAssocID="{CA0075D2-376F-45D4-87D3-7A60CB74FFE6}" presName="bottomLine" presStyleLbl="alignNode1" presStyleIdx="7" presStyleCnt="8">
        <dgm:presLayoutVars/>
      </dgm:prSet>
      <dgm:spPr/>
    </dgm:pt>
    <dgm:pt modelId="{D1BDEB04-4B72-4508-93E1-3B42D03F3AD5}" type="pres">
      <dgm:prSet presAssocID="{CA0075D2-376F-45D4-87D3-7A60CB74FFE6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FDB4960F-7411-498A-A2B5-A633B1BFA9C1}" srcId="{98545510-EAF2-4FCC-BB65-238D6D265DFC}" destId="{C4F42C26-9066-4CA7-B69C-D516D3BF4F6E}" srcOrd="1" destOrd="0" parTransId="{98A6330C-D51D-4B1A-8042-EA889FAA29D2}" sibTransId="{909BC235-8C1B-4BF9-AC5D-25A505E1C154}"/>
    <dgm:cxn modelId="{24210817-4A67-4E8A-9DB8-ADC4B448E141}" type="presOf" srcId="{33F437BF-45EF-4CBB-8214-108E23C6A5D8}" destId="{8FF6D333-4D2B-4AA7-9756-7E7E618F6C50}" srcOrd="0" destOrd="0" presId="urn:microsoft.com/office/officeart/2016/7/layout/BasicLinearProcessNumbered"/>
    <dgm:cxn modelId="{0720D719-B98E-49BB-9D23-E02E3060AE64}" type="presOf" srcId="{A187A56E-496F-4498-96DE-1ED65678088B}" destId="{1C696630-0FCB-4E1D-96E4-FEEBF10BEE34}" srcOrd="0" destOrd="0" presId="urn:microsoft.com/office/officeart/2016/7/layout/BasicLinearProcessNumbered"/>
    <dgm:cxn modelId="{5ADED81D-AC73-4EC4-B498-A5D0C77F255C}" srcId="{98545510-EAF2-4FCC-BB65-238D6D265DFC}" destId="{15D04669-4D8A-41FA-A4A7-7E44052870CA}" srcOrd="0" destOrd="0" parTransId="{4152A4C9-887C-4600-8ADF-F3C93DC5E1B4}" sibTransId="{A72A4FC2-26DA-4455-B5AE-E99C7EB472ED}"/>
    <dgm:cxn modelId="{181C7924-1C47-46D0-88EA-0FE52E8E61D3}" type="presOf" srcId="{CA0075D2-376F-45D4-87D3-7A60CB74FFE6}" destId="{D1BDEB04-4B72-4508-93E1-3B42D03F3AD5}" srcOrd="1" destOrd="0" presId="urn:microsoft.com/office/officeart/2016/7/layout/BasicLinearProcessNumbered"/>
    <dgm:cxn modelId="{6A5DE83D-1FCE-4A7F-8B5E-1BC757B8EF0E}" type="presOf" srcId="{A72A4FC2-26DA-4455-B5AE-E99C7EB472ED}" destId="{D1168FA8-6FF5-4FB7-A408-456DDA97B29D}" srcOrd="0" destOrd="0" presId="urn:microsoft.com/office/officeart/2016/7/layout/BasicLinearProcessNumbered"/>
    <dgm:cxn modelId="{F720EC70-47E3-4D23-80B3-2AA377310D88}" type="presOf" srcId="{909BC235-8C1B-4BF9-AC5D-25A505E1C154}" destId="{48A94782-EFD5-40C2-80B6-8CA0565BA6DF}" srcOrd="0" destOrd="0" presId="urn:microsoft.com/office/officeart/2016/7/layout/BasicLinearProcessNumbered"/>
    <dgm:cxn modelId="{8D291351-D2A1-4A91-9E46-9FA47449F484}" type="presOf" srcId="{A187A56E-496F-4498-96DE-1ED65678088B}" destId="{7493D546-6B4D-4819-A144-364C316665C1}" srcOrd="1" destOrd="0" presId="urn:microsoft.com/office/officeart/2016/7/layout/BasicLinearProcessNumbered"/>
    <dgm:cxn modelId="{7B060972-BCE5-4E16-958B-F0C56CAC3079}" srcId="{98545510-EAF2-4FCC-BB65-238D6D265DFC}" destId="{A187A56E-496F-4498-96DE-1ED65678088B}" srcOrd="2" destOrd="0" parTransId="{B0402B90-A2DA-489B-9EE4-FBDD6F970F3C}" sibTransId="{33F437BF-45EF-4CBB-8214-108E23C6A5D8}"/>
    <dgm:cxn modelId="{8DB5A780-EEF0-4F77-B733-9093387FDF64}" srcId="{98545510-EAF2-4FCC-BB65-238D6D265DFC}" destId="{CA0075D2-376F-45D4-87D3-7A60CB74FFE6}" srcOrd="3" destOrd="0" parTransId="{AD7F08CF-D03E-4876-9FA5-85CD19AF5D35}" sibTransId="{873DB49A-F00E-4E8E-B749-CDF8538840E6}"/>
    <dgm:cxn modelId="{40BC6398-4F07-4356-A909-329CAA7CB2FB}" type="presOf" srcId="{98545510-EAF2-4FCC-BB65-238D6D265DFC}" destId="{A886B33B-A0C4-4286-8B3B-4A04D0A4397D}" srcOrd="0" destOrd="0" presId="urn:microsoft.com/office/officeart/2016/7/layout/BasicLinearProcessNumbered"/>
    <dgm:cxn modelId="{20118A9D-B858-4A21-8661-81B42BCD2E28}" type="presOf" srcId="{15D04669-4D8A-41FA-A4A7-7E44052870CA}" destId="{7B75DFFD-63B1-46EE-A74D-4D4CC342D2EF}" srcOrd="1" destOrd="0" presId="urn:microsoft.com/office/officeart/2016/7/layout/BasicLinearProcessNumbered"/>
    <dgm:cxn modelId="{A7AE72A6-F484-43BC-93A6-6F40270A52EA}" type="presOf" srcId="{CA0075D2-376F-45D4-87D3-7A60CB74FFE6}" destId="{9CE0B0E5-8CAC-4AC6-9A89-3D09A5747758}" srcOrd="0" destOrd="0" presId="urn:microsoft.com/office/officeart/2016/7/layout/BasicLinearProcessNumbered"/>
    <dgm:cxn modelId="{916298B9-5D44-4A81-9C81-6D0BD45D9871}" type="presOf" srcId="{15D04669-4D8A-41FA-A4A7-7E44052870CA}" destId="{D22EB32E-EAC6-4CF9-9039-CC9061FAD85E}" srcOrd="0" destOrd="0" presId="urn:microsoft.com/office/officeart/2016/7/layout/BasicLinearProcessNumbered"/>
    <dgm:cxn modelId="{8A658FBD-FD31-4A8A-87A3-823477FF6483}" type="presOf" srcId="{873DB49A-F00E-4E8E-B749-CDF8538840E6}" destId="{D36E20F1-A7D2-4A51-A554-3E8CD81B4D85}" srcOrd="0" destOrd="0" presId="urn:microsoft.com/office/officeart/2016/7/layout/BasicLinearProcessNumbered"/>
    <dgm:cxn modelId="{C930ABC3-2CA5-4818-B87D-ADC27A331B76}" type="presOf" srcId="{C4F42C26-9066-4CA7-B69C-D516D3BF4F6E}" destId="{D033B3C5-E0FA-4381-A4DA-B84C40F7839D}" srcOrd="0" destOrd="0" presId="urn:microsoft.com/office/officeart/2016/7/layout/BasicLinearProcessNumbered"/>
    <dgm:cxn modelId="{B260E5FD-8441-4FF6-834B-406EF4E40DB1}" type="presOf" srcId="{C4F42C26-9066-4CA7-B69C-D516D3BF4F6E}" destId="{8692DAB7-032B-491D-BB78-92DB327DF49D}" srcOrd="1" destOrd="0" presId="urn:microsoft.com/office/officeart/2016/7/layout/BasicLinearProcessNumbered"/>
    <dgm:cxn modelId="{557F5E80-F104-44A8-82AF-9664649CFA38}" type="presParOf" srcId="{A886B33B-A0C4-4286-8B3B-4A04D0A4397D}" destId="{CBB25415-DEC6-4EC4-A56F-99C717E209B5}" srcOrd="0" destOrd="0" presId="urn:microsoft.com/office/officeart/2016/7/layout/BasicLinearProcessNumbered"/>
    <dgm:cxn modelId="{341A41C5-6B91-4FA5-9F6F-E71B88A4DB32}" type="presParOf" srcId="{CBB25415-DEC6-4EC4-A56F-99C717E209B5}" destId="{D22EB32E-EAC6-4CF9-9039-CC9061FAD85E}" srcOrd="0" destOrd="0" presId="urn:microsoft.com/office/officeart/2016/7/layout/BasicLinearProcessNumbered"/>
    <dgm:cxn modelId="{9BC2973B-A7DF-425A-977E-26BDCE8D4F92}" type="presParOf" srcId="{CBB25415-DEC6-4EC4-A56F-99C717E209B5}" destId="{D1168FA8-6FF5-4FB7-A408-456DDA97B29D}" srcOrd="1" destOrd="0" presId="urn:microsoft.com/office/officeart/2016/7/layout/BasicLinearProcessNumbered"/>
    <dgm:cxn modelId="{FC746EE4-0FAF-42BF-80ED-94049D6BF25A}" type="presParOf" srcId="{CBB25415-DEC6-4EC4-A56F-99C717E209B5}" destId="{34CF1DD1-72D9-4B45-B650-28D70DD1AC94}" srcOrd="2" destOrd="0" presId="urn:microsoft.com/office/officeart/2016/7/layout/BasicLinearProcessNumbered"/>
    <dgm:cxn modelId="{5B1F9E69-11BF-4BCE-BC1B-B5CE6ABA0E38}" type="presParOf" srcId="{CBB25415-DEC6-4EC4-A56F-99C717E209B5}" destId="{7B75DFFD-63B1-46EE-A74D-4D4CC342D2EF}" srcOrd="3" destOrd="0" presId="urn:microsoft.com/office/officeart/2016/7/layout/BasicLinearProcessNumbered"/>
    <dgm:cxn modelId="{E0CC0189-A2BA-47B2-B52F-0FEEB250BE55}" type="presParOf" srcId="{A886B33B-A0C4-4286-8B3B-4A04D0A4397D}" destId="{90B84D62-C1FC-4075-A2C8-96A047A3B24A}" srcOrd="1" destOrd="0" presId="urn:microsoft.com/office/officeart/2016/7/layout/BasicLinearProcessNumbered"/>
    <dgm:cxn modelId="{F95002E0-D6A1-4F46-9F2E-270A88D314F0}" type="presParOf" srcId="{A886B33B-A0C4-4286-8B3B-4A04D0A4397D}" destId="{540117F2-7060-48E9-A5D4-EA8750EB9AC1}" srcOrd="2" destOrd="0" presId="urn:microsoft.com/office/officeart/2016/7/layout/BasicLinearProcessNumbered"/>
    <dgm:cxn modelId="{5AFA2758-128C-4FEF-BFD7-ACFC3ACDA108}" type="presParOf" srcId="{540117F2-7060-48E9-A5D4-EA8750EB9AC1}" destId="{D033B3C5-E0FA-4381-A4DA-B84C40F7839D}" srcOrd="0" destOrd="0" presId="urn:microsoft.com/office/officeart/2016/7/layout/BasicLinearProcessNumbered"/>
    <dgm:cxn modelId="{94D35838-EC0F-4E61-85D7-B1488D4F1A3F}" type="presParOf" srcId="{540117F2-7060-48E9-A5D4-EA8750EB9AC1}" destId="{48A94782-EFD5-40C2-80B6-8CA0565BA6DF}" srcOrd="1" destOrd="0" presId="urn:microsoft.com/office/officeart/2016/7/layout/BasicLinearProcessNumbered"/>
    <dgm:cxn modelId="{51D63D64-C8C3-4FA4-A90B-3780AE2CB007}" type="presParOf" srcId="{540117F2-7060-48E9-A5D4-EA8750EB9AC1}" destId="{5855EA44-607E-42C0-9E26-45D6285E947D}" srcOrd="2" destOrd="0" presId="urn:microsoft.com/office/officeart/2016/7/layout/BasicLinearProcessNumbered"/>
    <dgm:cxn modelId="{3F11DD10-0D9F-406D-A746-4B5D1B2FE6AE}" type="presParOf" srcId="{540117F2-7060-48E9-A5D4-EA8750EB9AC1}" destId="{8692DAB7-032B-491D-BB78-92DB327DF49D}" srcOrd="3" destOrd="0" presId="urn:microsoft.com/office/officeart/2016/7/layout/BasicLinearProcessNumbered"/>
    <dgm:cxn modelId="{4247FE57-2535-475E-8A7B-B73D6AB57B1E}" type="presParOf" srcId="{A886B33B-A0C4-4286-8B3B-4A04D0A4397D}" destId="{347F8B5E-FFFD-4B4F-9C41-9F189A7B25B8}" srcOrd="3" destOrd="0" presId="urn:microsoft.com/office/officeart/2016/7/layout/BasicLinearProcessNumbered"/>
    <dgm:cxn modelId="{32785A20-5AD9-4335-B193-090AC065CF8E}" type="presParOf" srcId="{A886B33B-A0C4-4286-8B3B-4A04D0A4397D}" destId="{FCBB7F3E-4FF6-4B17-A223-E90672F45CBE}" srcOrd="4" destOrd="0" presId="urn:microsoft.com/office/officeart/2016/7/layout/BasicLinearProcessNumbered"/>
    <dgm:cxn modelId="{952969EB-187A-4595-8B9C-D116A5A8F772}" type="presParOf" srcId="{FCBB7F3E-4FF6-4B17-A223-E90672F45CBE}" destId="{1C696630-0FCB-4E1D-96E4-FEEBF10BEE34}" srcOrd="0" destOrd="0" presId="urn:microsoft.com/office/officeart/2016/7/layout/BasicLinearProcessNumbered"/>
    <dgm:cxn modelId="{1F00EE64-03F6-46FA-A00D-D79867BDDB91}" type="presParOf" srcId="{FCBB7F3E-4FF6-4B17-A223-E90672F45CBE}" destId="{8FF6D333-4D2B-4AA7-9756-7E7E618F6C50}" srcOrd="1" destOrd="0" presId="urn:microsoft.com/office/officeart/2016/7/layout/BasicLinearProcessNumbered"/>
    <dgm:cxn modelId="{680A88FB-ECD4-4882-8423-10A7A9D1B889}" type="presParOf" srcId="{FCBB7F3E-4FF6-4B17-A223-E90672F45CBE}" destId="{3F703954-D311-4D0F-BBAF-E3728BC72C98}" srcOrd="2" destOrd="0" presId="urn:microsoft.com/office/officeart/2016/7/layout/BasicLinearProcessNumbered"/>
    <dgm:cxn modelId="{A6195A5F-DD05-4D08-84EC-6791ADABD5A2}" type="presParOf" srcId="{FCBB7F3E-4FF6-4B17-A223-E90672F45CBE}" destId="{7493D546-6B4D-4819-A144-364C316665C1}" srcOrd="3" destOrd="0" presId="urn:microsoft.com/office/officeart/2016/7/layout/BasicLinearProcessNumbered"/>
    <dgm:cxn modelId="{E390C4A4-D0FB-44DA-ADC3-1D711593F78F}" type="presParOf" srcId="{A886B33B-A0C4-4286-8B3B-4A04D0A4397D}" destId="{3073E230-377D-4EEF-9CF5-43AB330181EC}" srcOrd="5" destOrd="0" presId="urn:microsoft.com/office/officeart/2016/7/layout/BasicLinearProcessNumbered"/>
    <dgm:cxn modelId="{8583B8C5-9288-4062-977B-9A81DC8F80BF}" type="presParOf" srcId="{A886B33B-A0C4-4286-8B3B-4A04D0A4397D}" destId="{10F01BB0-C8FE-4A13-AAE5-0906F1813390}" srcOrd="6" destOrd="0" presId="urn:microsoft.com/office/officeart/2016/7/layout/BasicLinearProcessNumbered"/>
    <dgm:cxn modelId="{4343A6C8-5706-4827-A8CA-738F223D3417}" type="presParOf" srcId="{10F01BB0-C8FE-4A13-AAE5-0906F1813390}" destId="{9CE0B0E5-8CAC-4AC6-9A89-3D09A5747758}" srcOrd="0" destOrd="0" presId="urn:microsoft.com/office/officeart/2016/7/layout/BasicLinearProcessNumbered"/>
    <dgm:cxn modelId="{F461E91E-458A-43A4-A546-33730BAFA019}" type="presParOf" srcId="{10F01BB0-C8FE-4A13-AAE5-0906F1813390}" destId="{D36E20F1-A7D2-4A51-A554-3E8CD81B4D85}" srcOrd="1" destOrd="0" presId="urn:microsoft.com/office/officeart/2016/7/layout/BasicLinearProcessNumbered"/>
    <dgm:cxn modelId="{41B915F1-1A16-4191-B9D2-DC498C7551E3}" type="presParOf" srcId="{10F01BB0-C8FE-4A13-AAE5-0906F1813390}" destId="{803EED21-439D-4730-BDC6-67A61B5A7950}" srcOrd="2" destOrd="0" presId="urn:microsoft.com/office/officeart/2016/7/layout/BasicLinearProcessNumbered"/>
    <dgm:cxn modelId="{B181E81F-5122-4B38-AC7C-86FAB8707979}" type="presParOf" srcId="{10F01BB0-C8FE-4A13-AAE5-0906F1813390}" destId="{D1BDEB04-4B72-4508-93E1-3B42D03F3AD5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BD05C6-6237-46B9-94C6-8A84E1926608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8A03B38-3206-4F3D-8A61-17F003D87910}">
      <dgm:prSet/>
      <dgm:spPr/>
      <dgm:t>
        <a:bodyPr/>
        <a:lstStyle/>
        <a:p>
          <a:r>
            <a:rPr lang="en-US"/>
            <a:t>Enhances student learning and development</a:t>
          </a:r>
        </a:p>
      </dgm:t>
    </dgm:pt>
    <dgm:pt modelId="{7E6202D0-0B39-4082-BB5F-E63E5DCE8C02}" type="parTrans" cxnId="{DBA8E7EA-7754-459B-993D-8F056A71C45B}">
      <dgm:prSet/>
      <dgm:spPr/>
      <dgm:t>
        <a:bodyPr/>
        <a:lstStyle/>
        <a:p>
          <a:endParaRPr lang="en-US"/>
        </a:p>
      </dgm:t>
    </dgm:pt>
    <dgm:pt modelId="{061A6DA6-0ECC-4196-941B-7823A250FDFF}" type="sibTrans" cxnId="{DBA8E7EA-7754-459B-993D-8F056A71C45B}">
      <dgm:prSet/>
      <dgm:spPr/>
      <dgm:t>
        <a:bodyPr/>
        <a:lstStyle/>
        <a:p>
          <a:endParaRPr lang="en-US"/>
        </a:p>
      </dgm:t>
    </dgm:pt>
    <dgm:pt modelId="{511FB2CF-C77B-4ABD-873B-46E1C9BE3DED}">
      <dgm:prSet/>
      <dgm:spPr/>
      <dgm:t>
        <a:bodyPr/>
        <a:lstStyle/>
        <a:p>
          <a:r>
            <a:rPr lang="en-US"/>
            <a:t>Builds student confidence and motivation</a:t>
          </a:r>
        </a:p>
      </dgm:t>
    </dgm:pt>
    <dgm:pt modelId="{6542493D-C2FA-4540-BF61-9DD317852452}" type="parTrans" cxnId="{57A17696-1907-41BD-A6A3-1D23959B35E0}">
      <dgm:prSet/>
      <dgm:spPr/>
      <dgm:t>
        <a:bodyPr/>
        <a:lstStyle/>
        <a:p>
          <a:endParaRPr lang="en-US"/>
        </a:p>
      </dgm:t>
    </dgm:pt>
    <dgm:pt modelId="{7C418D60-96B0-49AB-A4C0-3A378B6FEA4D}" type="sibTrans" cxnId="{57A17696-1907-41BD-A6A3-1D23959B35E0}">
      <dgm:prSet/>
      <dgm:spPr/>
      <dgm:t>
        <a:bodyPr/>
        <a:lstStyle/>
        <a:p>
          <a:endParaRPr lang="en-US"/>
        </a:p>
      </dgm:t>
    </dgm:pt>
    <dgm:pt modelId="{D5F2C2C0-3EDF-4C47-A0B1-2A577F4BD586}">
      <dgm:prSet/>
      <dgm:spPr/>
      <dgm:t>
        <a:bodyPr/>
        <a:lstStyle/>
        <a:p>
          <a:r>
            <a:rPr lang="en-US"/>
            <a:t>Provides clear guidance for improvement</a:t>
          </a:r>
        </a:p>
      </dgm:t>
    </dgm:pt>
    <dgm:pt modelId="{422AA504-F00E-4E51-AFD8-7511974014AB}" type="parTrans" cxnId="{751CB9B4-DDB6-4782-92AB-80AEB1722578}">
      <dgm:prSet/>
      <dgm:spPr/>
      <dgm:t>
        <a:bodyPr/>
        <a:lstStyle/>
        <a:p>
          <a:endParaRPr lang="en-US"/>
        </a:p>
      </dgm:t>
    </dgm:pt>
    <dgm:pt modelId="{C552CD1D-A813-46C7-8EDE-5BCFD804150D}" type="sibTrans" cxnId="{751CB9B4-DDB6-4782-92AB-80AEB1722578}">
      <dgm:prSet/>
      <dgm:spPr/>
      <dgm:t>
        <a:bodyPr/>
        <a:lstStyle/>
        <a:p>
          <a:endParaRPr lang="en-US"/>
        </a:p>
      </dgm:t>
    </dgm:pt>
    <dgm:pt modelId="{282C1F31-F8E5-4735-B241-C6C68411B7EF}">
      <dgm:prSet/>
      <dgm:spPr/>
      <dgm:t>
        <a:bodyPr/>
        <a:lstStyle/>
        <a:p>
          <a:r>
            <a:rPr lang="en-US"/>
            <a:t>Fosters a positive learning environment</a:t>
          </a:r>
        </a:p>
      </dgm:t>
    </dgm:pt>
    <dgm:pt modelId="{CAFB18F0-8618-4789-9E5E-4E92216D04BD}" type="parTrans" cxnId="{7676F240-7AF4-4BC8-A3EF-6675CD7D915E}">
      <dgm:prSet/>
      <dgm:spPr/>
      <dgm:t>
        <a:bodyPr/>
        <a:lstStyle/>
        <a:p>
          <a:endParaRPr lang="en-US"/>
        </a:p>
      </dgm:t>
    </dgm:pt>
    <dgm:pt modelId="{DAB64E63-53EB-4BF3-AB38-01314370F70E}" type="sibTrans" cxnId="{7676F240-7AF4-4BC8-A3EF-6675CD7D915E}">
      <dgm:prSet/>
      <dgm:spPr/>
      <dgm:t>
        <a:bodyPr/>
        <a:lstStyle/>
        <a:p>
          <a:endParaRPr lang="en-US"/>
        </a:p>
      </dgm:t>
    </dgm:pt>
    <dgm:pt modelId="{9B3FD73A-371C-4FE8-98E2-2B5E25EA003A}" type="pres">
      <dgm:prSet presAssocID="{8ABD05C6-6237-46B9-94C6-8A84E1926608}" presName="linear" presStyleCnt="0">
        <dgm:presLayoutVars>
          <dgm:animLvl val="lvl"/>
          <dgm:resizeHandles val="exact"/>
        </dgm:presLayoutVars>
      </dgm:prSet>
      <dgm:spPr/>
    </dgm:pt>
    <dgm:pt modelId="{84EB7E7B-3D60-48BE-B482-E3406BE49B6D}" type="pres">
      <dgm:prSet presAssocID="{D8A03B38-3206-4F3D-8A61-17F003D879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532A06A-0F42-42B8-9DE0-217042C26956}" type="pres">
      <dgm:prSet presAssocID="{061A6DA6-0ECC-4196-941B-7823A250FDFF}" presName="spacer" presStyleCnt="0"/>
      <dgm:spPr/>
    </dgm:pt>
    <dgm:pt modelId="{BCDA7000-2EE3-44F8-B010-D932730EB328}" type="pres">
      <dgm:prSet presAssocID="{511FB2CF-C77B-4ABD-873B-46E1C9BE3DE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ED3BCD-ACB5-44B9-B269-3B701610382E}" type="pres">
      <dgm:prSet presAssocID="{7C418D60-96B0-49AB-A4C0-3A378B6FEA4D}" presName="spacer" presStyleCnt="0"/>
      <dgm:spPr/>
    </dgm:pt>
    <dgm:pt modelId="{A23007A5-D73F-408C-8A95-86230F6EA01D}" type="pres">
      <dgm:prSet presAssocID="{D5F2C2C0-3EDF-4C47-A0B1-2A577F4BD58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96A6618-5F9F-4ABA-9017-A736E30F16DE}" type="pres">
      <dgm:prSet presAssocID="{C552CD1D-A813-46C7-8EDE-5BCFD804150D}" presName="spacer" presStyleCnt="0"/>
      <dgm:spPr/>
    </dgm:pt>
    <dgm:pt modelId="{307DDAE0-7143-4BD8-9013-DC06B6CE5F18}" type="pres">
      <dgm:prSet presAssocID="{282C1F31-F8E5-4735-B241-C6C68411B7E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676F240-7AF4-4BC8-A3EF-6675CD7D915E}" srcId="{8ABD05C6-6237-46B9-94C6-8A84E1926608}" destId="{282C1F31-F8E5-4735-B241-C6C68411B7EF}" srcOrd="3" destOrd="0" parTransId="{CAFB18F0-8618-4789-9E5E-4E92216D04BD}" sibTransId="{DAB64E63-53EB-4BF3-AB38-01314370F70E}"/>
    <dgm:cxn modelId="{37FDE862-4D3B-4450-A38F-584756E45DFC}" type="presOf" srcId="{D8A03B38-3206-4F3D-8A61-17F003D87910}" destId="{84EB7E7B-3D60-48BE-B482-E3406BE49B6D}" srcOrd="0" destOrd="0" presId="urn:microsoft.com/office/officeart/2005/8/layout/vList2"/>
    <dgm:cxn modelId="{B2E98F73-7812-443C-BAE6-FC1D46C72562}" type="presOf" srcId="{D5F2C2C0-3EDF-4C47-A0B1-2A577F4BD586}" destId="{A23007A5-D73F-408C-8A95-86230F6EA01D}" srcOrd="0" destOrd="0" presId="urn:microsoft.com/office/officeart/2005/8/layout/vList2"/>
    <dgm:cxn modelId="{51F5BD80-0F98-4A05-8339-A7AC81A78DFB}" type="presOf" srcId="{8ABD05C6-6237-46B9-94C6-8A84E1926608}" destId="{9B3FD73A-371C-4FE8-98E2-2B5E25EA003A}" srcOrd="0" destOrd="0" presId="urn:microsoft.com/office/officeart/2005/8/layout/vList2"/>
    <dgm:cxn modelId="{57A17696-1907-41BD-A6A3-1D23959B35E0}" srcId="{8ABD05C6-6237-46B9-94C6-8A84E1926608}" destId="{511FB2CF-C77B-4ABD-873B-46E1C9BE3DED}" srcOrd="1" destOrd="0" parTransId="{6542493D-C2FA-4540-BF61-9DD317852452}" sibTransId="{7C418D60-96B0-49AB-A4C0-3A378B6FEA4D}"/>
    <dgm:cxn modelId="{751CB9B4-DDB6-4782-92AB-80AEB1722578}" srcId="{8ABD05C6-6237-46B9-94C6-8A84E1926608}" destId="{D5F2C2C0-3EDF-4C47-A0B1-2A577F4BD586}" srcOrd="2" destOrd="0" parTransId="{422AA504-F00E-4E51-AFD8-7511974014AB}" sibTransId="{C552CD1D-A813-46C7-8EDE-5BCFD804150D}"/>
    <dgm:cxn modelId="{D590BCE6-0ABA-46DB-8FE9-38DEC6E036EE}" type="presOf" srcId="{511FB2CF-C77B-4ABD-873B-46E1C9BE3DED}" destId="{BCDA7000-2EE3-44F8-B010-D932730EB328}" srcOrd="0" destOrd="0" presId="urn:microsoft.com/office/officeart/2005/8/layout/vList2"/>
    <dgm:cxn modelId="{DBA8E7EA-7754-459B-993D-8F056A71C45B}" srcId="{8ABD05C6-6237-46B9-94C6-8A84E1926608}" destId="{D8A03B38-3206-4F3D-8A61-17F003D87910}" srcOrd="0" destOrd="0" parTransId="{7E6202D0-0B39-4082-BB5F-E63E5DCE8C02}" sibTransId="{061A6DA6-0ECC-4196-941B-7823A250FDFF}"/>
    <dgm:cxn modelId="{FD1A21FD-F23E-49D6-88CA-A7A01EB4B695}" type="presOf" srcId="{282C1F31-F8E5-4735-B241-C6C68411B7EF}" destId="{307DDAE0-7143-4BD8-9013-DC06B6CE5F18}" srcOrd="0" destOrd="0" presId="urn:microsoft.com/office/officeart/2005/8/layout/vList2"/>
    <dgm:cxn modelId="{35CE1464-98BA-4FA9-85F8-ACFBCBD29737}" type="presParOf" srcId="{9B3FD73A-371C-4FE8-98E2-2B5E25EA003A}" destId="{84EB7E7B-3D60-48BE-B482-E3406BE49B6D}" srcOrd="0" destOrd="0" presId="urn:microsoft.com/office/officeart/2005/8/layout/vList2"/>
    <dgm:cxn modelId="{368F7571-ED7E-464E-B208-B2A950F9AA38}" type="presParOf" srcId="{9B3FD73A-371C-4FE8-98E2-2B5E25EA003A}" destId="{D532A06A-0F42-42B8-9DE0-217042C26956}" srcOrd="1" destOrd="0" presId="urn:microsoft.com/office/officeart/2005/8/layout/vList2"/>
    <dgm:cxn modelId="{7F7090CE-342A-44DD-B41D-D0EBBBBE021D}" type="presParOf" srcId="{9B3FD73A-371C-4FE8-98E2-2B5E25EA003A}" destId="{BCDA7000-2EE3-44F8-B010-D932730EB328}" srcOrd="2" destOrd="0" presId="urn:microsoft.com/office/officeart/2005/8/layout/vList2"/>
    <dgm:cxn modelId="{1C37543D-407D-420B-9492-75BB1273BB3F}" type="presParOf" srcId="{9B3FD73A-371C-4FE8-98E2-2B5E25EA003A}" destId="{64ED3BCD-ACB5-44B9-B269-3B701610382E}" srcOrd="3" destOrd="0" presId="urn:microsoft.com/office/officeart/2005/8/layout/vList2"/>
    <dgm:cxn modelId="{B050DCCF-3281-4A53-B207-4B7C20F6F3EA}" type="presParOf" srcId="{9B3FD73A-371C-4FE8-98E2-2B5E25EA003A}" destId="{A23007A5-D73F-408C-8A95-86230F6EA01D}" srcOrd="4" destOrd="0" presId="urn:microsoft.com/office/officeart/2005/8/layout/vList2"/>
    <dgm:cxn modelId="{0F8E1A3C-9A3A-460A-9761-721BAD22F3DC}" type="presParOf" srcId="{9B3FD73A-371C-4FE8-98E2-2B5E25EA003A}" destId="{696A6618-5F9F-4ABA-9017-A736E30F16DE}" srcOrd="5" destOrd="0" presId="urn:microsoft.com/office/officeart/2005/8/layout/vList2"/>
    <dgm:cxn modelId="{AD9CEB13-13E3-46AB-A545-4926AB337CDC}" type="presParOf" srcId="{9B3FD73A-371C-4FE8-98E2-2B5E25EA003A}" destId="{307DDAE0-7143-4BD8-9013-DC06B6CE5F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D613B2-8BFF-4D4D-852A-A07B6727C750}" type="doc">
      <dgm:prSet loTypeId="urn:microsoft.com/office/officeart/2008/layout/LinedLis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CD72B4B-AC9A-44FC-A322-CCB2FDDB3C0E}">
      <dgm:prSet/>
      <dgm:spPr/>
      <dgm:t>
        <a:bodyPr/>
        <a:lstStyle/>
        <a:p>
          <a:r>
            <a:rPr lang="en-US"/>
            <a:t>Specificity</a:t>
          </a:r>
        </a:p>
      </dgm:t>
    </dgm:pt>
    <dgm:pt modelId="{6004F990-3D31-41D4-9F76-7FD544FBAED0}" type="parTrans" cxnId="{07850BAE-7A1E-4B78-8D5E-4AD720FD94BF}">
      <dgm:prSet/>
      <dgm:spPr/>
      <dgm:t>
        <a:bodyPr/>
        <a:lstStyle/>
        <a:p>
          <a:endParaRPr lang="en-US"/>
        </a:p>
      </dgm:t>
    </dgm:pt>
    <dgm:pt modelId="{BB571030-D3B9-4FAC-AC96-3A3AC298CE22}" type="sibTrans" cxnId="{07850BAE-7A1E-4B78-8D5E-4AD720FD94BF}">
      <dgm:prSet/>
      <dgm:spPr/>
      <dgm:t>
        <a:bodyPr/>
        <a:lstStyle/>
        <a:p>
          <a:endParaRPr lang="en-US"/>
        </a:p>
      </dgm:t>
    </dgm:pt>
    <dgm:pt modelId="{49BAEB32-8D81-476C-BD30-10CEF8718A9E}">
      <dgm:prSet/>
      <dgm:spPr/>
      <dgm:t>
        <a:bodyPr/>
        <a:lstStyle/>
        <a:p>
          <a:r>
            <a:rPr lang="en-US"/>
            <a:t>Timeliness</a:t>
          </a:r>
        </a:p>
      </dgm:t>
    </dgm:pt>
    <dgm:pt modelId="{C1DBC2CA-9F2C-428E-BE57-2918E80468B3}" type="parTrans" cxnId="{A665D255-2450-4BAF-AF87-CA6DA35DA795}">
      <dgm:prSet/>
      <dgm:spPr/>
      <dgm:t>
        <a:bodyPr/>
        <a:lstStyle/>
        <a:p>
          <a:endParaRPr lang="en-US"/>
        </a:p>
      </dgm:t>
    </dgm:pt>
    <dgm:pt modelId="{98622643-4A6C-48C3-985B-A17D75574607}" type="sibTrans" cxnId="{A665D255-2450-4BAF-AF87-CA6DA35DA795}">
      <dgm:prSet/>
      <dgm:spPr/>
      <dgm:t>
        <a:bodyPr/>
        <a:lstStyle/>
        <a:p>
          <a:endParaRPr lang="en-US"/>
        </a:p>
      </dgm:t>
    </dgm:pt>
    <dgm:pt modelId="{073F37E1-2C5F-4367-9AF1-6BF0DA757FDA}">
      <dgm:prSet/>
      <dgm:spPr/>
      <dgm:t>
        <a:bodyPr/>
        <a:lstStyle/>
        <a:p>
          <a:r>
            <a:rPr lang="en-US"/>
            <a:t>Constructiveness</a:t>
          </a:r>
        </a:p>
      </dgm:t>
    </dgm:pt>
    <dgm:pt modelId="{2A9608E7-10CF-436E-9A24-2951FCFC839E}" type="parTrans" cxnId="{0FF4D899-9924-4148-913C-ED354BF56281}">
      <dgm:prSet/>
      <dgm:spPr/>
      <dgm:t>
        <a:bodyPr/>
        <a:lstStyle/>
        <a:p>
          <a:endParaRPr lang="en-US"/>
        </a:p>
      </dgm:t>
    </dgm:pt>
    <dgm:pt modelId="{FF0D9E0E-81B5-43E9-A801-074D69369B3C}" type="sibTrans" cxnId="{0FF4D899-9924-4148-913C-ED354BF56281}">
      <dgm:prSet/>
      <dgm:spPr/>
      <dgm:t>
        <a:bodyPr/>
        <a:lstStyle/>
        <a:p>
          <a:endParaRPr lang="en-US"/>
        </a:p>
      </dgm:t>
    </dgm:pt>
    <dgm:pt modelId="{3086BF06-C154-4C6A-93FA-97D8C95A8342}">
      <dgm:prSet/>
      <dgm:spPr/>
      <dgm:t>
        <a:bodyPr/>
        <a:lstStyle/>
        <a:p>
          <a:r>
            <a:rPr lang="en-US"/>
            <a:t>Actionability</a:t>
          </a:r>
        </a:p>
      </dgm:t>
    </dgm:pt>
    <dgm:pt modelId="{60BCB2F0-A10E-4F8C-A084-0FC54C31A0BD}" type="parTrans" cxnId="{6F63F93B-E664-4C60-9383-9CE95A746A17}">
      <dgm:prSet/>
      <dgm:spPr/>
      <dgm:t>
        <a:bodyPr/>
        <a:lstStyle/>
        <a:p>
          <a:endParaRPr lang="en-US"/>
        </a:p>
      </dgm:t>
    </dgm:pt>
    <dgm:pt modelId="{C4EA63DF-9E07-4244-9401-47C4BB8E5A70}" type="sibTrans" cxnId="{6F63F93B-E664-4C60-9383-9CE95A746A17}">
      <dgm:prSet/>
      <dgm:spPr/>
      <dgm:t>
        <a:bodyPr/>
        <a:lstStyle/>
        <a:p>
          <a:endParaRPr lang="en-US"/>
        </a:p>
      </dgm:t>
    </dgm:pt>
    <dgm:pt modelId="{AC2DF663-7F26-4D1B-A612-7EB6457C2BBE}">
      <dgm:prSet/>
      <dgm:spPr/>
      <dgm:t>
        <a:bodyPr/>
        <a:lstStyle/>
        <a:p>
          <a:r>
            <a:rPr lang="en-US"/>
            <a:t>Balance between positive and critical feedback</a:t>
          </a:r>
        </a:p>
      </dgm:t>
    </dgm:pt>
    <dgm:pt modelId="{F6D9FD8A-ABD0-4EB1-95BE-9F5A441F27B9}" type="parTrans" cxnId="{EF57AC09-DD65-4FD9-AE8B-C1D350A0740E}">
      <dgm:prSet/>
      <dgm:spPr/>
      <dgm:t>
        <a:bodyPr/>
        <a:lstStyle/>
        <a:p>
          <a:endParaRPr lang="en-US"/>
        </a:p>
      </dgm:t>
    </dgm:pt>
    <dgm:pt modelId="{0AB6AF1F-B21A-4E4B-888B-A7D36C7536A8}" type="sibTrans" cxnId="{EF57AC09-DD65-4FD9-AE8B-C1D350A0740E}">
      <dgm:prSet/>
      <dgm:spPr/>
      <dgm:t>
        <a:bodyPr/>
        <a:lstStyle/>
        <a:p>
          <a:endParaRPr lang="en-US"/>
        </a:p>
      </dgm:t>
    </dgm:pt>
    <dgm:pt modelId="{5B31C835-74B8-45CC-84A7-0602BCB0AB54}" type="pres">
      <dgm:prSet presAssocID="{4AD613B2-8BFF-4D4D-852A-A07B6727C750}" presName="vert0" presStyleCnt="0">
        <dgm:presLayoutVars>
          <dgm:dir/>
          <dgm:animOne val="branch"/>
          <dgm:animLvl val="lvl"/>
        </dgm:presLayoutVars>
      </dgm:prSet>
      <dgm:spPr/>
    </dgm:pt>
    <dgm:pt modelId="{9B1F4A0D-B0D6-4EAB-A915-DF54DC2A6330}" type="pres">
      <dgm:prSet presAssocID="{3CD72B4B-AC9A-44FC-A322-CCB2FDDB3C0E}" presName="thickLine" presStyleLbl="alignNode1" presStyleIdx="0" presStyleCnt="5"/>
      <dgm:spPr/>
    </dgm:pt>
    <dgm:pt modelId="{F196D67F-B64C-4230-878D-F7B9C97ABC13}" type="pres">
      <dgm:prSet presAssocID="{3CD72B4B-AC9A-44FC-A322-CCB2FDDB3C0E}" presName="horz1" presStyleCnt="0"/>
      <dgm:spPr/>
    </dgm:pt>
    <dgm:pt modelId="{ECCE7823-2D02-4BB9-8CF5-D42289F47155}" type="pres">
      <dgm:prSet presAssocID="{3CD72B4B-AC9A-44FC-A322-CCB2FDDB3C0E}" presName="tx1" presStyleLbl="revTx" presStyleIdx="0" presStyleCnt="5"/>
      <dgm:spPr/>
    </dgm:pt>
    <dgm:pt modelId="{9CAE3508-40A1-45C2-99A4-A17C8C2B32B6}" type="pres">
      <dgm:prSet presAssocID="{3CD72B4B-AC9A-44FC-A322-CCB2FDDB3C0E}" presName="vert1" presStyleCnt="0"/>
      <dgm:spPr/>
    </dgm:pt>
    <dgm:pt modelId="{CF3517D2-2B89-4AC8-8C7B-1368BDEE8E16}" type="pres">
      <dgm:prSet presAssocID="{49BAEB32-8D81-476C-BD30-10CEF8718A9E}" presName="thickLine" presStyleLbl="alignNode1" presStyleIdx="1" presStyleCnt="5"/>
      <dgm:spPr/>
    </dgm:pt>
    <dgm:pt modelId="{CEB32E44-6EEE-49CE-B237-8B5DD56E94D8}" type="pres">
      <dgm:prSet presAssocID="{49BAEB32-8D81-476C-BD30-10CEF8718A9E}" presName="horz1" presStyleCnt="0"/>
      <dgm:spPr/>
    </dgm:pt>
    <dgm:pt modelId="{E065337E-3A0B-4715-A292-6057E86ACCF7}" type="pres">
      <dgm:prSet presAssocID="{49BAEB32-8D81-476C-BD30-10CEF8718A9E}" presName="tx1" presStyleLbl="revTx" presStyleIdx="1" presStyleCnt="5"/>
      <dgm:spPr/>
    </dgm:pt>
    <dgm:pt modelId="{5433BEB5-445B-4E2D-87EE-DCF6DFEBB77B}" type="pres">
      <dgm:prSet presAssocID="{49BAEB32-8D81-476C-BD30-10CEF8718A9E}" presName="vert1" presStyleCnt="0"/>
      <dgm:spPr/>
    </dgm:pt>
    <dgm:pt modelId="{5C49AB0E-2784-46F1-835F-713D04B35FA6}" type="pres">
      <dgm:prSet presAssocID="{073F37E1-2C5F-4367-9AF1-6BF0DA757FDA}" presName="thickLine" presStyleLbl="alignNode1" presStyleIdx="2" presStyleCnt="5"/>
      <dgm:spPr/>
    </dgm:pt>
    <dgm:pt modelId="{67F8A91E-3538-4E75-BA98-0DE14C770D40}" type="pres">
      <dgm:prSet presAssocID="{073F37E1-2C5F-4367-9AF1-6BF0DA757FDA}" presName="horz1" presStyleCnt="0"/>
      <dgm:spPr/>
    </dgm:pt>
    <dgm:pt modelId="{B54F6BCF-086D-48D1-9611-65656D9D0CE7}" type="pres">
      <dgm:prSet presAssocID="{073F37E1-2C5F-4367-9AF1-6BF0DA757FDA}" presName="tx1" presStyleLbl="revTx" presStyleIdx="2" presStyleCnt="5"/>
      <dgm:spPr/>
    </dgm:pt>
    <dgm:pt modelId="{C6E80218-32B1-46CF-95F9-1262C51D47BE}" type="pres">
      <dgm:prSet presAssocID="{073F37E1-2C5F-4367-9AF1-6BF0DA757FDA}" presName="vert1" presStyleCnt="0"/>
      <dgm:spPr/>
    </dgm:pt>
    <dgm:pt modelId="{B3C67F45-08C0-44D4-A4BA-310643A58100}" type="pres">
      <dgm:prSet presAssocID="{3086BF06-C154-4C6A-93FA-97D8C95A8342}" presName="thickLine" presStyleLbl="alignNode1" presStyleIdx="3" presStyleCnt="5"/>
      <dgm:spPr/>
    </dgm:pt>
    <dgm:pt modelId="{25B2E281-CE62-422F-84B6-347E0DFF16F8}" type="pres">
      <dgm:prSet presAssocID="{3086BF06-C154-4C6A-93FA-97D8C95A8342}" presName="horz1" presStyleCnt="0"/>
      <dgm:spPr/>
    </dgm:pt>
    <dgm:pt modelId="{D2009C47-4DB3-4178-B9D3-5B3766E38EFC}" type="pres">
      <dgm:prSet presAssocID="{3086BF06-C154-4C6A-93FA-97D8C95A8342}" presName="tx1" presStyleLbl="revTx" presStyleIdx="3" presStyleCnt="5"/>
      <dgm:spPr/>
    </dgm:pt>
    <dgm:pt modelId="{EB816A14-6703-420F-9D5C-1EFBCF16D7CC}" type="pres">
      <dgm:prSet presAssocID="{3086BF06-C154-4C6A-93FA-97D8C95A8342}" presName="vert1" presStyleCnt="0"/>
      <dgm:spPr/>
    </dgm:pt>
    <dgm:pt modelId="{455B3F71-26C1-4121-BE05-D21B7B61ECAA}" type="pres">
      <dgm:prSet presAssocID="{AC2DF663-7F26-4D1B-A612-7EB6457C2BBE}" presName="thickLine" presStyleLbl="alignNode1" presStyleIdx="4" presStyleCnt="5"/>
      <dgm:spPr/>
    </dgm:pt>
    <dgm:pt modelId="{E7C478EE-A8C5-45C6-97A0-D097AD3EFCA0}" type="pres">
      <dgm:prSet presAssocID="{AC2DF663-7F26-4D1B-A612-7EB6457C2BBE}" presName="horz1" presStyleCnt="0"/>
      <dgm:spPr/>
    </dgm:pt>
    <dgm:pt modelId="{773F605E-48DF-4C9C-B0F6-36410C5AFD21}" type="pres">
      <dgm:prSet presAssocID="{AC2DF663-7F26-4D1B-A612-7EB6457C2BBE}" presName="tx1" presStyleLbl="revTx" presStyleIdx="4" presStyleCnt="5"/>
      <dgm:spPr/>
    </dgm:pt>
    <dgm:pt modelId="{09DA8F86-A262-4A16-A1BF-ADDC13BFA965}" type="pres">
      <dgm:prSet presAssocID="{AC2DF663-7F26-4D1B-A612-7EB6457C2BBE}" presName="vert1" presStyleCnt="0"/>
      <dgm:spPr/>
    </dgm:pt>
  </dgm:ptLst>
  <dgm:cxnLst>
    <dgm:cxn modelId="{EF57AC09-DD65-4FD9-AE8B-C1D350A0740E}" srcId="{4AD613B2-8BFF-4D4D-852A-A07B6727C750}" destId="{AC2DF663-7F26-4D1B-A612-7EB6457C2BBE}" srcOrd="4" destOrd="0" parTransId="{F6D9FD8A-ABD0-4EB1-95BE-9F5A441F27B9}" sibTransId="{0AB6AF1F-B21A-4E4B-888B-A7D36C7536A8}"/>
    <dgm:cxn modelId="{DE34C61C-845A-44A4-972F-2353AFCC6ECF}" type="presOf" srcId="{4AD613B2-8BFF-4D4D-852A-A07B6727C750}" destId="{5B31C835-74B8-45CC-84A7-0602BCB0AB54}" srcOrd="0" destOrd="0" presId="urn:microsoft.com/office/officeart/2008/layout/LinedList"/>
    <dgm:cxn modelId="{6F63F93B-E664-4C60-9383-9CE95A746A17}" srcId="{4AD613B2-8BFF-4D4D-852A-A07B6727C750}" destId="{3086BF06-C154-4C6A-93FA-97D8C95A8342}" srcOrd="3" destOrd="0" parTransId="{60BCB2F0-A10E-4F8C-A084-0FC54C31A0BD}" sibTransId="{C4EA63DF-9E07-4244-9401-47C4BB8E5A70}"/>
    <dgm:cxn modelId="{A665D255-2450-4BAF-AF87-CA6DA35DA795}" srcId="{4AD613B2-8BFF-4D4D-852A-A07B6727C750}" destId="{49BAEB32-8D81-476C-BD30-10CEF8718A9E}" srcOrd="1" destOrd="0" parTransId="{C1DBC2CA-9F2C-428E-BE57-2918E80468B3}" sibTransId="{98622643-4A6C-48C3-985B-A17D75574607}"/>
    <dgm:cxn modelId="{4CC18356-79DF-41DD-BF32-72A04BA87D33}" type="presOf" srcId="{AC2DF663-7F26-4D1B-A612-7EB6457C2BBE}" destId="{773F605E-48DF-4C9C-B0F6-36410C5AFD21}" srcOrd="0" destOrd="0" presId="urn:microsoft.com/office/officeart/2008/layout/LinedList"/>
    <dgm:cxn modelId="{A1EC1395-1FE0-40F7-AB93-C2808DC218A2}" type="presOf" srcId="{3086BF06-C154-4C6A-93FA-97D8C95A8342}" destId="{D2009C47-4DB3-4178-B9D3-5B3766E38EFC}" srcOrd="0" destOrd="0" presId="urn:microsoft.com/office/officeart/2008/layout/LinedList"/>
    <dgm:cxn modelId="{0FF4D899-9924-4148-913C-ED354BF56281}" srcId="{4AD613B2-8BFF-4D4D-852A-A07B6727C750}" destId="{073F37E1-2C5F-4367-9AF1-6BF0DA757FDA}" srcOrd="2" destOrd="0" parTransId="{2A9608E7-10CF-436E-9A24-2951FCFC839E}" sibTransId="{FF0D9E0E-81B5-43E9-A801-074D69369B3C}"/>
    <dgm:cxn modelId="{07850BAE-7A1E-4B78-8D5E-4AD720FD94BF}" srcId="{4AD613B2-8BFF-4D4D-852A-A07B6727C750}" destId="{3CD72B4B-AC9A-44FC-A322-CCB2FDDB3C0E}" srcOrd="0" destOrd="0" parTransId="{6004F990-3D31-41D4-9F76-7FD544FBAED0}" sibTransId="{BB571030-D3B9-4FAC-AC96-3A3AC298CE22}"/>
    <dgm:cxn modelId="{29E65ADC-8CC2-41A1-B07D-9A866FBF1352}" type="presOf" srcId="{3CD72B4B-AC9A-44FC-A322-CCB2FDDB3C0E}" destId="{ECCE7823-2D02-4BB9-8CF5-D42289F47155}" srcOrd="0" destOrd="0" presId="urn:microsoft.com/office/officeart/2008/layout/LinedList"/>
    <dgm:cxn modelId="{0CEE6FE4-9D65-494F-A0D3-4B0C109954D1}" type="presOf" srcId="{49BAEB32-8D81-476C-BD30-10CEF8718A9E}" destId="{E065337E-3A0B-4715-A292-6057E86ACCF7}" srcOrd="0" destOrd="0" presId="urn:microsoft.com/office/officeart/2008/layout/LinedList"/>
    <dgm:cxn modelId="{9A5040F5-1CF5-4E39-870C-57A53A548A43}" type="presOf" srcId="{073F37E1-2C5F-4367-9AF1-6BF0DA757FDA}" destId="{B54F6BCF-086D-48D1-9611-65656D9D0CE7}" srcOrd="0" destOrd="0" presId="urn:microsoft.com/office/officeart/2008/layout/LinedList"/>
    <dgm:cxn modelId="{4E5D13FF-A2EF-4353-90F6-FAC41CE680D5}" type="presParOf" srcId="{5B31C835-74B8-45CC-84A7-0602BCB0AB54}" destId="{9B1F4A0D-B0D6-4EAB-A915-DF54DC2A6330}" srcOrd="0" destOrd="0" presId="urn:microsoft.com/office/officeart/2008/layout/LinedList"/>
    <dgm:cxn modelId="{6A66ECE2-39E2-4B94-A55B-96942D377242}" type="presParOf" srcId="{5B31C835-74B8-45CC-84A7-0602BCB0AB54}" destId="{F196D67F-B64C-4230-878D-F7B9C97ABC13}" srcOrd="1" destOrd="0" presId="urn:microsoft.com/office/officeart/2008/layout/LinedList"/>
    <dgm:cxn modelId="{24E062AE-0AEC-4BFA-A8C9-27A0C55C99FA}" type="presParOf" srcId="{F196D67F-B64C-4230-878D-F7B9C97ABC13}" destId="{ECCE7823-2D02-4BB9-8CF5-D42289F47155}" srcOrd="0" destOrd="0" presId="urn:microsoft.com/office/officeart/2008/layout/LinedList"/>
    <dgm:cxn modelId="{2018BB51-C3F3-4A63-BAD1-F330B08DCCF1}" type="presParOf" srcId="{F196D67F-B64C-4230-878D-F7B9C97ABC13}" destId="{9CAE3508-40A1-45C2-99A4-A17C8C2B32B6}" srcOrd="1" destOrd="0" presId="urn:microsoft.com/office/officeart/2008/layout/LinedList"/>
    <dgm:cxn modelId="{AB5E6CB3-D5B6-4DE7-A1FB-61AB8219AD3D}" type="presParOf" srcId="{5B31C835-74B8-45CC-84A7-0602BCB0AB54}" destId="{CF3517D2-2B89-4AC8-8C7B-1368BDEE8E16}" srcOrd="2" destOrd="0" presId="urn:microsoft.com/office/officeart/2008/layout/LinedList"/>
    <dgm:cxn modelId="{082D8304-A9CA-4CA1-8C4B-2CE35F8231A0}" type="presParOf" srcId="{5B31C835-74B8-45CC-84A7-0602BCB0AB54}" destId="{CEB32E44-6EEE-49CE-B237-8B5DD56E94D8}" srcOrd="3" destOrd="0" presId="urn:microsoft.com/office/officeart/2008/layout/LinedList"/>
    <dgm:cxn modelId="{B8D968EB-313C-44AE-934F-1163DC05D93B}" type="presParOf" srcId="{CEB32E44-6EEE-49CE-B237-8B5DD56E94D8}" destId="{E065337E-3A0B-4715-A292-6057E86ACCF7}" srcOrd="0" destOrd="0" presId="urn:microsoft.com/office/officeart/2008/layout/LinedList"/>
    <dgm:cxn modelId="{A66DF51B-540D-4BA8-8727-F5C93AEBCBAF}" type="presParOf" srcId="{CEB32E44-6EEE-49CE-B237-8B5DD56E94D8}" destId="{5433BEB5-445B-4E2D-87EE-DCF6DFEBB77B}" srcOrd="1" destOrd="0" presId="urn:microsoft.com/office/officeart/2008/layout/LinedList"/>
    <dgm:cxn modelId="{578095E6-4A41-494F-BC42-1DF623A385C7}" type="presParOf" srcId="{5B31C835-74B8-45CC-84A7-0602BCB0AB54}" destId="{5C49AB0E-2784-46F1-835F-713D04B35FA6}" srcOrd="4" destOrd="0" presId="urn:microsoft.com/office/officeart/2008/layout/LinedList"/>
    <dgm:cxn modelId="{3639FC3E-176A-42C7-97C5-E69A3184B646}" type="presParOf" srcId="{5B31C835-74B8-45CC-84A7-0602BCB0AB54}" destId="{67F8A91E-3538-4E75-BA98-0DE14C770D40}" srcOrd="5" destOrd="0" presId="urn:microsoft.com/office/officeart/2008/layout/LinedList"/>
    <dgm:cxn modelId="{789F4025-745D-4697-A619-E46609C26502}" type="presParOf" srcId="{67F8A91E-3538-4E75-BA98-0DE14C770D40}" destId="{B54F6BCF-086D-48D1-9611-65656D9D0CE7}" srcOrd="0" destOrd="0" presId="urn:microsoft.com/office/officeart/2008/layout/LinedList"/>
    <dgm:cxn modelId="{BBD4D9B5-4FF8-4832-92E7-D28DF871A5ED}" type="presParOf" srcId="{67F8A91E-3538-4E75-BA98-0DE14C770D40}" destId="{C6E80218-32B1-46CF-95F9-1262C51D47BE}" srcOrd="1" destOrd="0" presId="urn:microsoft.com/office/officeart/2008/layout/LinedList"/>
    <dgm:cxn modelId="{0B64AF81-B14A-4B2A-9026-F9FB0CFF96B6}" type="presParOf" srcId="{5B31C835-74B8-45CC-84A7-0602BCB0AB54}" destId="{B3C67F45-08C0-44D4-A4BA-310643A58100}" srcOrd="6" destOrd="0" presId="urn:microsoft.com/office/officeart/2008/layout/LinedList"/>
    <dgm:cxn modelId="{DB572E93-1294-4BDE-9093-E1AB13F39933}" type="presParOf" srcId="{5B31C835-74B8-45CC-84A7-0602BCB0AB54}" destId="{25B2E281-CE62-422F-84B6-347E0DFF16F8}" srcOrd="7" destOrd="0" presId="urn:microsoft.com/office/officeart/2008/layout/LinedList"/>
    <dgm:cxn modelId="{9CD0B7FB-4BCA-4363-A9EF-8DF4905228B5}" type="presParOf" srcId="{25B2E281-CE62-422F-84B6-347E0DFF16F8}" destId="{D2009C47-4DB3-4178-B9D3-5B3766E38EFC}" srcOrd="0" destOrd="0" presId="urn:microsoft.com/office/officeart/2008/layout/LinedList"/>
    <dgm:cxn modelId="{FB048302-09A2-4D2A-99DD-2E2D4CDD551F}" type="presParOf" srcId="{25B2E281-CE62-422F-84B6-347E0DFF16F8}" destId="{EB816A14-6703-420F-9D5C-1EFBCF16D7CC}" srcOrd="1" destOrd="0" presId="urn:microsoft.com/office/officeart/2008/layout/LinedList"/>
    <dgm:cxn modelId="{B1576AEC-0A3E-462B-BBB0-6A816957868B}" type="presParOf" srcId="{5B31C835-74B8-45CC-84A7-0602BCB0AB54}" destId="{455B3F71-26C1-4121-BE05-D21B7B61ECAA}" srcOrd="8" destOrd="0" presId="urn:microsoft.com/office/officeart/2008/layout/LinedList"/>
    <dgm:cxn modelId="{FF4FA8AD-35D3-4DE1-B16E-92967D89BE6A}" type="presParOf" srcId="{5B31C835-74B8-45CC-84A7-0602BCB0AB54}" destId="{E7C478EE-A8C5-45C6-97A0-D097AD3EFCA0}" srcOrd="9" destOrd="0" presId="urn:microsoft.com/office/officeart/2008/layout/LinedList"/>
    <dgm:cxn modelId="{46449B84-B2E7-4095-9366-6B360035D582}" type="presParOf" srcId="{E7C478EE-A8C5-45C6-97A0-D097AD3EFCA0}" destId="{773F605E-48DF-4C9C-B0F6-36410C5AFD21}" srcOrd="0" destOrd="0" presId="urn:microsoft.com/office/officeart/2008/layout/LinedList"/>
    <dgm:cxn modelId="{E4917A63-D539-4CF2-B2C7-B2EEFE8D624C}" type="presParOf" srcId="{E7C478EE-A8C5-45C6-97A0-D097AD3EFCA0}" destId="{09DA8F86-A262-4A16-A1BF-ADDC13BFA96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00E623-647A-44B6-AE5D-EF82B43BB22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B23457E-CCBD-4A0F-A606-6B5A58FE8B3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Positive feedback</a:t>
          </a:r>
        </a:p>
      </dgm:t>
    </dgm:pt>
    <dgm:pt modelId="{35BEBA27-724A-406D-8A26-15B50B540732}" type="parTrans" cxnId="{375C8D18-699B-4D89-8F10-65A7885D05CF}">
      <dgm:prSet/>
      <dgm:spPr/>
      <dgm:t>
        <a:bodyPr/>
        <a:lstStyle/>
        <a:p>
          <a:endParaRPr lang="en-US"/>
        </a:p>
      </dgm:t>
    </dgm:pt>
    <dgm:pt modelId="{656CD3C5-9152-42BD-9BCF-666B1150C8D1}" type="sibTrans" cxnId="{375C8D18-699B-4D89-8F10-65A7885D05CF}">
      <dgm:prSet/>
      <dgm:spPr/>
      <dgm:t>
        <a:bodyPr/>
        <a:lstStyle/>
        <a:p>
          <a:endParaRPr lang="en-US"/>
        </a:p>
      </dgm:t>
    </dgm:pt>
    <dgm:pt modelId="{E0801A3F-A0C0-4D2A-8129-2A703510A91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Constructive criticism</a:t>
          </a:r>
        </a:p>
      </dgm:t>
    </dgm:pt>
    <dgm:pt modelId="{7B89D1FE-34D8-419E-B960-F69C8ED94841}" type="parTrans" cxnId="{020A2568-46E0-4DE5-9F39-828A41263ABE}">
      <dgm:prSet/>
      <dgm:spPr/>
      <dgm:t>
        <a:bodyPr/>
        <a:lstStyle/>
        <a:p>
          <a:endParaRPr lang="en-US"/>
        </a:p>
      </dgm:t>
    </dgm:pt>
    <dgm:pt modelId="{C60CA611-9D84-4FAA-A665-117754E34B7B}" type="sibTrans" cxnId="{020A2568-46E0-4DE5-9F39-828A41263ABE}">
      <dgm:prSet/>
      <dgm:spPr/>
      <dgm:t>
        <a:bodyPr/>
        <a:lstStyle/>
        <a:p>
          <a:endParaRPr lang="en-US"/>
        </a:p>
      </dgm:t>
    </dgm:pt>
    <dgm:pt modelId="{51684C77-39E4-4A69-88B5-E6DC7B36B05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Positive closing remarks</a:t>
          </a:r>
        </a:p>
      </dgm:t>
    </dgm:pt>
    <dgm:pt modelId="{67351970-D710-4D97-A4A2-A88BB21DEC4F}" type="parTrans" cxnId="{146C23D3-C56E-41CE-AA2A-F1E658435457}">
      <dgm:prSet/>
      <dgm:spPr/>
      <dgm:t>
        <a:bodyPr/>
        <a:lstStyle/>
        <a:p>
          <a:endParaRPr lang="en-US"/>
        </a:p>
      </dgm:t>
    </dgm:pt>
    <dgm:pt modelId="{47903B16-CAB0-4BC6-909E-EBB5315FA227}" type="sibTrans" cxnId="{146C23D3-C56E-41CE-AA2A-F1E658435457}">
      <dgm:prSet/>
      <dgm:spPr/>
      <dgm:t>
        <a:bodyPr/>
        <a:lstStyle/>
        <a:p>
          <a:endParaRPr lang="en-US"/>
        </a:p>
      </dgm:t>
    </dgm:pt>
    <dgm:pt modelId="{7CC8340E-5F73-4660-B2C8-43D2C5129327}" type="pres">
      <dgm:prSet presAssocID="{4E00E623-647A-44B6-AE5D-EF82B43BB228}" presName="root" presStyleCnt="0">
        <dgm:presLayoutVars>
          <dgm:dir/>
          <dgm:resizeHandles val="exact"/>
        </dgm:presLayoutVars>
      </dgm:prSet>
      <dgm:spPr/>
    </dgm:pt>
    <dgm:pt modelId="{DF2526ED-62FD-436C-88A0-2D3D2F456928}" type="pres">
      <dgm:prSet presAssocID="{8B23457E-CCBD-4A0F-A606-6B5A58FE8B3D}" presName="compNode" presStyleCnt="0"/>
      <dgm:spPr/>
    </dgm:pt>
    <dgm:pt modelId="{29209CBD-F850-40E0-8E1E-C9C4E2E9F412}" type="pres">
      <dgm:prSet presAssocID="{8B23457E-CCBD-4A0F-A606-6B5A58FE8B3D}" presName="iconBgRect" presStyleLbl="bgShp" presStyleIdx="0" presStyleCnt="3"/>
      <dgm:spPr/>
    </dgm:pt>
    <dgm:pt modelId="{DA854DE0-54F6-4C49-A221-D78818DCE639}" type="pres">
      <dgm:prSet presAssocID="{8B23457E-CCBD-4A0F-A606-6B5A58FE8B3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FB5F6D58-D0A6-4C5C-86E9-C12483A8632B}" type="pres">
      <dgm:prSet presAssocID="{8B23457E-CCBD-4A0F-A606-6B5A58FE8B3D}" presName="spaceRect" presStyleCnt="0"/>
      <dgm:spPr/>
    </dgm:pt>
    <dgm:pt modelId="{17401263-8454-43F6-98EC-1978909BC15F}" type="pres">
      <dgm:prSet presAssocID="{8B23457E-CCBD-4A0F-A606-6B5A58FE8B3D}" presName="textRect" presStyleLbl="revTx" presStyleIdx="0" presStyleCnt="3">
        <dgm:presLayoutVars>
          <dgm:chMax val="1"/>
          <dgm:chPref val="1"/>
        </dgm:presLayoutVars>
      </dgm:prSet>
      <dgm:spPr/>
    </dgm:pt>
    <dgm:pt modelId="{E99921FB-43A5-445A-8063-64411FFFE126}" type="pres">
      <dgm:prSet presAssocID="{656CD3C5-9152-42BD-9BCF-666B1150C8D1}" presName="sibTrans" presStyleCnt="0"/>
      <dgm:spPr/>
    </dgm:pt>
    <dgm:pt modelId="{EF9ECDE2-8AC7-4C6E-9987-7EB3FAE518E5}" type="pres">
      <dgm:prSet presAssocID="{E0801A3F-A0C0-4D2A-8129-2A703510A918}" presName="compNode" presStyleCnt="0"/>
      <dgm:spPr/>
    </dgm:pt>
    <dgm:pt modelId="{26ADF2FA-DAE3-4ED3-8038-59EC83C26A08}" type="pres">
      <dgm:prSet presAssocID="{E0801A3F-A0C0-4D2A-8129-2A703510A918}" presName="iconBgRect" presStyleLbl="bgShp" presStyleIdx="1" presStyleCnt="3"/>
      <dgm:spPr/>
    </dgm:pt>
    <dgm:pt modelId="{22D307D8-144A-4574-B736-035BA6836269}" type="pres">
      <dgm:prSet presAssocID="{E0801A3F-A0C0-4D2A-8129-2A703510A91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F4214B0-AA16-4742-B83E-63E4A5CF7188}" type="pres">
      <dgm:prSet presAssocID="{E0801A3F-A0C0-4D2A-8129-2A703510A918}" presName="spaceRect" presStyleCnt="0"/>
      <dgm:spPr/>
    </dgm:pt>
    <dgm:pt modelId="{4824D413-87B6-4435-93AC-1F6C607728C6}" type="pres">
      <dgm:prSet presAssocID="{E0801A3F-A0C0-4D2A-8129-2A703510A918}" presName="textRect" presStyleLbl="revTx" presStyleIdx="1" presStyleCnt="3">
        <dgm:presLayoutVars>
          <dgm:chMax val="1"/>
          <dgm:chPref val="1"/>
        </dgm:presLayoutVars>
      </dgm:prSet>
      <dgm:spPr/>
    </dgm:pt>
    <dgm:pt modelId="{33FA1257-7F4D-4628-BC50-6A2446A1F66E}" type="pres">
      <dgm:prSet presAssocID="{C60CA611-9D84-4FAA-A665-117754E34B7B}" presName="sibTrans" presStyleCnt="0"/>
      <dgm:spPr/>
    </dgm:pt>
    <dgm:pt modelId="{E14572C9-6EF4-4DC0-AC4B-20B1D2F31BEC}" type="pres">
      <dgm:prSet presAssocID="{51684C77-39E4-4A69-88B5-E6DC7B36B054}" presName="compNode" presStyleCnt="0"/>
      <dgm:spPr/>
    </dgm:pt>
    <dgm:pt modelId="{8347D96F-D2D9-4768-81EE-B248A44B764C}" type="pres">
      <dgm:prSet presAssocID="{51684C77-39E4-4A69-88B5-E6DC7B36B054}" presName="iconBgRect" presStyleLbl="bgShp" presStyleIdx="2" presStyleCnt="3"/>
      <dgm:spPr/>
    </dgm:pt>
    <dgm:pt modelId="{AA0E0F66-F979-4E4B-AB5E-C260D5715874}" type="pres">
      <dgm:prSet presAssocID="{51684C77-39E4-4A69-88B5-E6DC7B36B05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DE3C6F18-45B9-4DD8-8995-B37108680930}" type="pres">
      <dgm:prSet presAssocID="{51684C77-39E4-4A69-88B5-E6DC7B36B054}" presName="spaceRect" presStyleCnt="0"/>
      <dgm:spPr/>
    </dgm:pt>
    <dgm:pt modelId="{8237C063-8077-4C0B-B42A-1EDFDE132CC5}" type="pres">
      <dgm:prSet presAssocID="{51684C77-39E4-4A69-88B5-E6DC7B36B05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75C8D18-699B-4D89-8F10-65A7885D05CF}" srcId="{4E00E623-647A-44B6-AE5D-EF82B43BB228}" destId="{8B23457E-CCBD-4A0F-A606-6B5A58FE8B3D}" srcOrd="0" destOrd="0" parTransId="{35BEBA27-724A-406D-8A26-15B50B540732}" sibTransId="{656CD3C5-9152-42BD-9BCF-666B1150C8D1}"/>
    <dgm:cxn modelId="{832D052C-0544-4C42-BE1F-20C0352DE142}" type="presOf" srcId="{51684C77-39E4-4A69-88B5-E6DC7B36B054}" destId="{8237C063-8077-4C0B-B42A-1EDFDE132CC5}" srcOrd="0" destOrd="0" presId="urn:microsoft.com/office/officeart/2018/5/layout/IconCircleLabelList"/>
    <dgm:cxn modelId="{A4B5F942-1F17-4702-8D52-5ED27D39842B}" type="presOf" srcId="{8B23457E-CCBD-4A0F-A606-6B5A58FE8B3D}" destId="{17401263-8454-43F6-98EC-1978909BC15F}" srcOrd="0" destOrd="0" presId="urn:microsoft.com/office/officeart/2018/5/layout/IconCircleLabelList"/>
    <dgm:cxn modelId="{020A2568-46E0-4DE5-9F39-828A41263ABE}" srcId="{4E00E623-647A-44B6-AE5D-EF82B43BB228}" destId="{E0801A3F-A0C0-4D2A-8129-2A703510A918}" srcOrd="1" destOrd="0" parTransId="{7B89D1FE-34D8-419E-B960-F69C8ED94841}" sibTransId="{C60CA611-9D84-4FAA-A665-117754E34B7B}"/>
    <dgm:cxn modelId="{E1B2B07D-45FA-4E21-879B-8DFE019E8181}" type="presOf" srcId="{E0801A3F-A0C0-4D2A-8129-2A703510A918}" destId="{4824D413-87B6-4435-93AC-1F6C607728C6}" srcOrd="0" destOrd="0" presId="urn:microsoft.com/office/officeart/2018/5/layout/IconCircleLabelList"/>
    <dgm:cxn modelId="{146C23D3-C56E-41CE-AA2A-F1E658435457}" srcId="{4E00E623-647A-44B6-AE5D-EF82B43BB228}" destId="{51684C77-39E4-4A69-88B5-E6DC7B36B054}" srcOrd="2" destOrd="0" parTransId="{67351970-D710-4D97-A4A2-A88BB21DEC4F}" sibTransId="{47903B16-CAB0-4BC6-909E-EBB5315FA227}"/>
    <dgm:cxn modelId="{FBDFADE0-C818-47F1-BFD3-EC38BD972DA8}" type="presOf" srcId="{4E00E623-647A-44B6-AE5D-EF82B43BB228}" destId="{7CC8340E-5F73-4660-B2C8-43D2C5129327}" srcOrd="0" destOrd="0" presId="urn:microsoft.com/office/officeart/2018/5/layout/IconCircleLabelList"/>
    <dgm:cxn modelId="{672C3B12-179B-4570-B6CE-90AAC90CEDD3}" type="presParOf" srcId="{7CC8340E-5F73-4660-B2C8-43D2C5129327}" destId="{DF2526ED-62FD-436C-88A0-2D3D2F456928}" srcOrd="0" destOrd="0" presId="urn:microsoft.com/office/officeart/2018/5/layout/IconCircleLabelList"/>
    <dgm:cxn modelId="{640BB297-733D-4957-A9C1-95523E94C95A}" type="presParOf" srcId="{DF2526ED-62FD-436C-88A0-2D3D2F456928}" destId="{29209CBD-F850-40E0-8E1E-C9C4E2E9F412}" srcOrd="0" destOrd="0" presId="urn:microsoft.com/office/officeart/2018/5/layout/IconCircleLabelList"/>
    <dgm:cxn modelId="{050C78D5-0522-4622-BD41-0A66EC91B96F}" type="presParOf" srcId="{DF2526ED-62FD-436C-88A0-2D3D2F456928}" destId="{DA854DE0-54F6-4C49-A221-D78818DCE639}" srcOrd="1" destOrd="0" presId="urn:microsoft.com/office/officeart/2018/5/layout/IconCircleLabelList"/>
    <dgm:cxn modelId="{E72FA5E3-6CF4-4877-ADBD-0BD160137F63}" type="presParOf" srcId="{DF2526ED-62FD-436C-88A0-2D3D2F456928}" destId="{FB5F6D58-D0A6-4C5C-86E9-C12483A8632B}" srcOrd="2" destOrd="0" presId="urn:microsoft.com/office/officeart/2018/5/layout/IconCircleLabelList"/>
    <dgm:cxn modelId="{865B4463-D88C-4022-9A0E-A4D1BBB9D1E7}" type="presParOf" srcId="{DF2526ED-62FD-436C-88A0-2D3D2F456928}" destId="{17401263-8454-43F6-98EC-1978909BC15F}" srcOrd="3" destOrd="0" presId="urn:microsoft.com/office/officeart/2018/5/layout/IconCircleLabelList"/>
    <dgm:cxn modelId="{54F92ACC-BA3B-4E34-895B-325B47BD49D0}" type="presParOf" srcId="{7CC8340E-5F73-4660-B2C8-43D2C5129327}" destId="{E99921FB-43A5-445A-8063-64411FFFE126}" srcOrd="1" destOrd="0" presId="urn:microsoft.com/office/officeart/2018/5/layout/IconCircleLabelList"/>
    <dgm:cxn modelId="{633017A5-AA1E-4566-BB5A-C6472FDF7331}" type="presParOf" srcId="{7CC8340E-5F73-4660-B2C8-43D2C5129327}" destId="{EF9ECDE2-8AC7-4C6E-9987-7EB3FAE518E5}" srcOrd="2" destOrd="0" presId="urn:microsoft.com/office/officeart/2018/5/layout/IconCircleLabelList"/>
    <dgm:cxn modelId="{FF4AE2B0-B532-4626-965C-49CB2436FDD4}" type="presParOf" srcId="{EF9ECDE2-8AC7-4C6E-9987-7EB3FAE518E5}" destId="{26ADF2FA-DAE3-4ED3-8038-59EC83C26A08}" srcOrd="0" destOrd="0" presId="urn:microsoft.com/office/officeart/2018/5/layout/IconCircleLabelList"/>
    <dgm:cxn modelId="{2AB44395-3520-4237-B239-BFD65B1B45CB}" type="presParOf" srcId="{EF9ECDE2-8AC7-4C6E-9987-7EB3FAE518E5}" destId="{22D307D8-144A-4574-B736-035BA6836269}" srcOrd="1" destOrd="0" presId="urn:microsoft.com/office/officeart/2018/5/layout/IconCircleLabelList"/>
    <dgm:cxn modelId="{7174BCBD-AD8E-4B15-8328-C1B34D7E89A5}" type="presParOf" srcId="{EF9ECDE2-8AC7-4C6E-9987-7EB3FAE518E5}" destId="{AF4214B0-AA16-4742-B83E-63E4A5CF7188}" srcOrd="2" destOrd="0" presId="urn:microsoft.com/office/officeart/2018/5/layout/IconCircleLabelList"/>
    <dgm:cxn modelId="{EC4E6DB8-CE7B-4996-8010-11A1821E1118}" type="presParOf" srcId="{EF9ECDE2-8AC7-4C6E-9987-7EB3FAE518E5}" destId="{4824D413-87B6-4435-93AC-1F6C607728C6}" srcOrd="3" destOrd="0" presId="urn:microsoft.com/office/officeart/2018/5/layout/IconCircleLabelList"/>
    <dgm:cxn modelId="{311C97B9-6623-4723-8AEA-F33FA22BF2C3}" type="presParOf" srcId="{7CC8340E-5F73-4660-B2C8-43D2C5129327}" destId="{33FA1257-7F4D-4628-BC50-6A2446A1F66E}" srcOrd="3" destOrd="0" presId="urn:microsoft.com/office/officeart/2018/5/layout/IconCircleLabelList"/>
    <dgm:cxn modelId="{1D412183-2823-400D-9739-AAB286B5EBFE}" type="presParOf" srcId="{7CC8340E-5F73-4660-B2C8-43D2C5129327}" destId="{E14572C9-6EF4-4DC0-AC4B-20B1D2F31BEC}" srcOrd="4" destOrd="0" presId="urn:microsoft.com/office/officeart/2018/5/layout/IconCircleLabelList"/>
    <dgm:cxn modelId="{CFA5A803-FCF8-4FDB-836A-27243D406A56}" type="presParOf" srcId="{E14572C9-6EF4-4DC0-AC4B-20B1D2F31BEC}" destId="{8347D96F-D2D9-4768-81EE-B248A44B764C}" srcOrd="0" destOrd="0" presId="urn:microsoft.com/office/officeart/2018/5/layout/IconCircleLabelList"/>
    <dgm:cxn modelId="{AFD2E38D-581D-4158-9375-53F807B8B75D}" type="presParOf" srcId="{E14572C9-6EF4-4DC0-AC4B-20B1D2F31BEC}" destId="{AA0E0F66-F979-4E4B-AB5E-C260D5715874}" srcOrd="1" destOrd="0" presId="urn:microsoft.com/office/officeart/2018/5/layout/IconCircleLabelList"/>
    <dgm:cxn modelId="{20D4575C-4B42-44FC-9D37-B350EEF6FED4}" type="presParOf" srcId="{E14572C9-6EF4-4DC0-AC4B-20B1D2F31BEC}" destId="{DE3C6F18-45B9-4DD8-8995-B37108680930}" srcOrd="2" destOrd="0" presId="urn:microsoft.com/office/officeart/2018/5/layout/IconCircleLabelList"/>
    <dgm:cxn modelId="{3CAA9DEC-6614-4C0D-9834-9467CF1B8ADC}" type="presParOf" srcId="{E14572C9-6EF4-4DC0-AC4B-20B1D2F31BEC}" destId="{8237C063-8077-4C0B-B42A-1EDFDE132CC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41BD8F-2A4C-4E9D-AE7B-95CED1A2D17D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63753A7-3B16-4421-8FEE-E439CFEA8075}">
      <dgm:prSet/>
      <dgm:spPr/>
      <dgm:t>
        <a:bodyPr/>
        <a:lstStyle/>
        <a:p>
          <a:r>
            <a:rPr lang="en-US"/>
            <a:t>Evaluate</a:t>
          </a:r>
        </a:p>
      </dgm:t>
    </dgm:pt>
    <dgm:pt modelId="{931DE592-E977-4B9E-BD41-5022D3CD19AA}" type="parTrans" cxnId="{6C22DBAB-EE39-4685-A194-03A057102763}">
      <dgm:prSet/>
      <dgm:spPr/>
      <dgm:t>
        <a:bodyPr/>
        <a:lstStyle/>
        <a:p>
          <a:endParaRPr lang="en-US"/>
        </a:p>
      </dgm:t>
    </dgm:pt>
    <dgm:pt modelId="{E4B4D4C0-0840-4BD6-AA36-077DF242BD8D}" type="sibTrans" cxnId="{6C22DBAB-EE39-4685-A194-03A057102763}">
      <dgm:prSet/>
      <dgm:spPr/>
      <dgm:t>
        <a:bodyPr/>
        <a:lstStyle/>
        <a:p>
          <a:endParaRPr lang="en-US"/>
        </a:p>
      </dgm:t>
    </dgm:pt>
    <dgm:pt modelId="{DD77B902-31BC-41FA-8959-B37E84D103A8}">
      <dgm:prSet/>
      <dgm:spPr/>
      <dgm:t>
        <a:bodyPr/>
        <a:lstStyle/>
        <a:p>
          <a:r>
            <a:rPr lang="en-US"/>
            <a:t>Evaluate the paper, not the person</a:t>
          </a:r>
        </a:p>
      </dgm:t>
    </dgm:pt>
    <dgm:pt modelId="{E098B986-7A5F-4F35-A545-D13B8D23D92F}" type="parTrans" cxnId="{48F656FC-5711-465F-AAAF-C28498E14E49}">
      <dgm:prSet/>
      <dgm:spPr/>
      <dgm:t>
        <a:bodyPr/>
        <a:lstStyle/>
        <a:p>
          <a:endParaRPr lang="en-US"/>
        </a:p>
      </dgm:t>
    </dgm:pt>
    <dgm:pt modelId="{C0147FC5-2437-47AF-ABB6-4D9C3204C83D}" type="sibTrans" cxnId="{48F656FC-5711-465F-AAAF-C28498E14E49}">
      <dgm:prSet/>
      <dgm:spPr/>
      <dgm:t>
        <a:bodyPr/>
        <a:lstStyle/>
        <a:p>
          <a:endParaRPr lang="en-US"/>
        </a:p>
      </dgm:t>
    </dgm:pt>
    <dgm:pt modelId="{14F81C4D-ED90-4F9C-ACA3-F356F422AA0D}">
      <dgm:prSet/>
      <dgm:spPr/>
      <dgm:t>
        <a:bodyPr/>
        <a:lstStyle/>
        <a:p>
          <a:r>
            <a:rPr lang="en-US"/>
            <a:t>Choose</a:t>
          </a:r>
        </a:p>
      </dgm:t>
    </dgm:pt>
    <dgm:pt modelId="{3E591723-A702-47D2-BB87-9A8E0AF44DBA}" type="parTrans" cxnId="{E1BC78C1-1730-4A40-98B7-B91D2B6CB429}">
      <dgm:prSet/>
      <dgm:spPr/>
      <dgm:t>
        <a:bodyPr/>
        <a:lstStyle/>
        <a:p>
          <a:endParaRPr lang="en-US"/>
        </a:p>
      </dgm:t>
    </dgm:pt>
    <dgm:pt modelId="{10AF41A9-3F72-418D-A28B-2C265C15E2F2}" type="sibTrans" cxnId="{E1BC78C1-1730-4A40-98B7-B91D2B6CB429}">
      <dgm:prSet/>
      <dgm:spPr/>
      <dgm:t>
        <a:bodyPr/>
        <a:lstStyle/>
        <a:p>
          <a:endParaRPr lang="en-US"/>
        </a:p>
      </dgm:t>
    </dgm:pt>
    <dgm:pt modelId="{72816F63-FE85-4AEA-AF14-4A57AB7D6B35}">
      <dgm:prSet/>
      <dgm:spPr/>
      <dgm:t>
        <a:bodyPr/>
        <a:lstStyle/>
        <a:p>
          <a:r>
            <a:rPr lang="en-US"/>
            <a:t>Choose 3 focus points</a:t>
          </a:r>
        </a:p>
      </dgm:t>
    </dgm:pt>
    <dgm:pt modelId="{D9A536EC-7C6F-4D53-85DA-E5C9E8F03F89}" type="parTrans" cxnId="{88DC4F0B-63B4-4931-A8E1-34C0BB3A2BF8}">
      <dgm:prSet/>
      <dgm:spPr/>
      <dgm:t>
        <a:bodyPr/>
        <a:lstStyle/>
        <a:p>
          <a:endParaRPr lang="en-US"/>
        </a:p>
      </dgm:t>
    </dgm:pt>
    <dgm:pt modelId="{8EC850C1-29A1-46FF-82C9-6C436EEFDCDB}" type="sibTrans" cxnId="{88DC4F0B-63B4-4931-A8E1-34C0BB3A2BF8}">
      <dgm:prSet/>
      <dgm:spPr/>
      <dgm:t>
        <a:bodyPr/>
        <a:lstStyle/>
        <a:p>
          <a:endParaRPr lang="en-US"/>
        </a:p>
      </dgm:t>
    </dgm:pt>
    <dgm:pt modelId="{F247F09E-8328-48FD-9EE0-48DACF5CBE2E}">
      <dgm:prSet/>
      <dgm:spPr/>
      <dgm:t>
        <a:bodyPr/>
        <a:lstStyle/>
        <a:p>
          <a:r>
            <a:rPr lang="en-US"/>
            <a:t>Keep</a:t>
          </a:r>
        </a:p>
      </dgm:t>
    </dgm:pt>
    <dgm:pt modelId="{3CB9F1B9-CDCB-4FE0-BD52-0627ABC5F2C4}" type="parTrans" cxnId="{341C1961-C66C-42AE-ADE9-5BC527F3F8F6}">
      <dgm:prSet/>
      <dgm:spPr/>
      <dgm:t>
        <a:bodyPr/>
        <a:lstStyle/>
        <a:p>
          <a:endParaRPr lang="en-US"/>
        </a:p>
      </dgm:t>
    </dgm:pt>
    <dgm:pt modelId="{1E978E04-861B-4B8C-8C02-2F9E33B6A40A}" type="sibTrans" cxnId="{341C1961-C66C-42AE-ADE9-5BC527F3F8F6}">
      <dgm:prSet/>
      <dgm:spPr/>
      <dgm:t>
        <a:bodyPr/>
        <a:lstStyle/>
        <a:p>
          <a:endParaRPr lang="en-US"/>
        </a:p>
      </dgm:t>
    </dgm:pt>
    <dgm:pt modelId="{8F20F573-0236-47E2-8432-5A812FAF3AAA}">
      <dgm:prSet/>
      <dgm:spPr/>
      <dgm:t>
        <a:bodyPr/>
        <a:lstStyle/>
        <a:p>
          <a:r>
            <a:rPr lang="en-US"/>
            <a:t>Keep comments proportional to rubric/grading criteria</a:t>
          </a:r>
        </a:p>
      </dgm:t>
    </dgm:pt>
    <dgm:pt modelId="{2C3751E1-13B9-47B4-BC04-5493E487978E}" type="parTrans" cxnId="{3BDD3A1F-7313-4E75-95E0-9CADE498BCAA}">
      <dgm:prSet/>
      <dgm:spPr/>
      <dgm:t>
        <a:bodyPr/>
        <a:lstStyle/>
        <a:p>
          <a:endParaRPr lang="en-US"/>
        </a:p>
      </dgm:t>
    </dgm:pt>
    <dgm:pt modelId="{1D51BF39-84FF-4246-A68A-052DBEDAB6B5}" type="sibTrans" cxnId="{3BDD3A1F-7313-4E75-95E0-9CADE498BCAA}">
      <dgm:prSet/>
      <dgm:spPr/>
      <dgm:t>
        <a:bodyPr/>
        <a:lstStyle/>
        <a:p>
          <a:endParaRPr lang="en-US"/>
        </a:p>
      </dgm:t>
    </dgm:pt>
    <dgm:pt modelId="{E2333501-BFDB-4688-A084-05B868A541C0}">
      <dgm:prSet/>
      <dgm:spPr/>
      <dgm:t>
        <a:bodyPr/>
        <a:lstStyle/>
        <a:p>
          <a:r>
            <a:rPr lang="en-US"/>
            <a:t>Look</a:t>
          </a:r>
        </a:p>
      </dgm:t>
    </dgm:pt>
    <dgm:pt modelId="{A0BA5710-6B9E-4E9F-8DCA-4878DA29514B}" type="parTrans" cxnId="{A970C7BD-9ECE-422C-BC6A-75A8F6AAF388}">
      <dgm:prSet/>
      <dgm:spPr/>
      <dgm:t>
        <a:bodyPr/>
        <a:lstStyle/>
        <a:p>
          <a:endParaRPr lang="en-US"/>
        </a:p>
      </dgm:t>
    </dgm:pt>
    <dgm:pt modelId="{1C645422-F91C-4BDD-8829-8C849D5C994E}" type="sibTrans" cxnId="{A970C7BD-9ECE-422C-BC6A-75A8F6AAF388}">
      <dgm:prSet/>
      <dgm:spPr/>
      <dgm:t>
        <a:bodyPr/>
        <a:lstStyle/>
        <a:p>
          <a:endParaRPr lang="en-US"/>
        </a:p>
      </dgm:t>
    </dgm:pt>
    <dgm:pt modelId="{83AB47F9-ADFF-438C-AC8D-B895C5B592CA}">
      <dgm:prSet/>
      <dgm:spPr/>
      <dgm:t>
        <a:bodyPr/>
        <a:lstStyle/>
        <a:p>
          <a:r>
            <a:rPr lang="en-US"/>
            <a:t>Look for patterns and root causes</a:t>
          </a:r>
        </a:p>
      </dgm:t>
    </dgm:pt>
    <dgm:pt modelId="{DFA67EC5-C69D-43E3-B3F4-91046AA96026}" type="parTrans" cxnId="{0B8A016F-BA0A-4F19-B8D8-6FCA856D186F}">
      <dgm:prSet/>
      <dgm:spPr/>
      <dgm:t>
        <a:bodyPr/>
        <a:lstStyle/>
        <a:p>
          <a:endParaRPr lang="en-US"/>
        </a:p>
      </dgm:t>
    </dgm:pt>
    <dgm:pt modelId="{1BEED6AA-2319-4050-B834-71865FF8BF9F}" type="sibTrans" cxnId="{0B8A016F-BA0A-4F19-B8D8-6FCA856D186F}">
      <dgm:prSet/>
      <dgm:spPr/>
      <dgm:t>
        <a:bodyPr/>
        <a:lstStyle/>
        <a:p>
          <a:endParaRPr lang="en-US"/>
        </a:p>
      </dgm:t>
    </dgm:pt>
    <dgm:pt modelId="{0708E386-E00D-459F-8386-773E800899F1}">
      <dgm:prSet/>
      <dgm:spPr/>
      <dgm:t>
        <a:bodyPr/>
        <a:lstStyle/>
        <a:p>
          <a:r>
            <a:rPr lang="en-US"/>
            <a:t>Reference</a:t>
          </a:r>
        </a:p>
      </dgm:t>
    </dgm:pt>
    <dgm:pt modelId="{AAFD6DD8-046A-4584-8A86-0502C00126DE}" type="parTrans" cxnId="{28CE42A5-63F8-4E7F-BEE4-88B378BF3FFD}">
      <dgm:prSet/>
      <dgm:spPr/>
      <dgm:t>
        <a:bodyPr/>
        <a:lstStyle/>
        <a:p>
          <a:endParaRPr lang="en-US"/>
        </a:p>
      </dgm:t>
    </dgm:pt>
    <dgm:pt modelId="{FD211E2C-C449-43FC-AA8E-9F8BC3459EAE}" type="sibTrans" cxnId="{28CE42A5-63F8-4E7F-BEE4-88B378BF3FFD}">
      <dgm:prSet/>
      <dgm:spPr/>
      <dgm:t>
        <a:bodyPr/>
        <a:lstStyle/>
        <a:p>
          <a:endParaRPr lang="en-US"/>
        </a:p>
      </dgm:t>
    </dgm:pt>
    <dgm:pt modelId="{FE6C1E98-3AE7-40AE-B895-4F6B76125DD4}">
      <dgm:prSet/>
      <dgm:spPr/>
      <dgm:t>
        <a:bodyPr/>
        <a:lstStyle/>
        <a:p>
          <a:r>
            <a:rPr lang="en-US"/>
            <a:t>Reference the paper’s successes</a:t>
          </a:r>
        </a:p>
      </dgm:t>
    </dgm:pt>
    <dgm:pt modelId="{6C03E59E-F7F8-41CF-BB19-2699B88F192A}" type="parTrans" cxnId="{F8B076A8-BAF7-4454-B85D-8BFD1C6C2669}">
      <dgm:prSet/>
      <dgm:spPr/>
      <dgm:t>
        <a:bodyPr/>
        <a:lstStyle/>
        <a:p>
          <a:endParaRPr lang="en-US"/>
        </a:p>
      </dgm:t>
    </dgm:pt>
    <dgm:pt modelId="{54D3C657-F02F-4315-A4DB-11A2F923F259}" type="sibTrans" cxnId="{F8B076A8-BAF7-4454-B85D-8BFD1C6C2669}">
      <dgm:prSet/>
      <dgm:spPr/>
      <dgm:t>
        <a:bodyPr/>
        <a:lstStyle/>
        <a:p>
          <a:endParaRPr lang="en-US"/>
        </a:p>
      </dgm:t>
    </dgm:pt>
    <dgm:pt modelId="{D29C4686-D9E4-456E-B884-F9CD65855D02}">
      <dgm:prSet/>
      <dgm:spPr/>
      <dgm:t>
        <a:bodyPr/>
        <a:lstStyle/>
        <a:p>
          <a:r>
            <a:rPr lang="en-US"/>
            <a:t>Provide</a:t>
          </a:r>
        </a:p>
      </dgm:t>
    </dgm:pt>
    <dgm:pt modelId="{B658EB78-F2C7-4664-B285-E71AF5CED596}" type="parTrans" cxnId="{4BCEBC43-5403-4ADD-A835-E3CE34555CB1}">
      <dgm:prSet/>
      <dgm:spPr/>
      <dgm:t>
        <a:bodyPr/>
        <a:lstStyle/>
        <a:p>
          <a:endParaRPr lang="en-US"/>
        </a:p>
      </dgm:t>
    </dgm:pt>
    <dgm:pt modelId="{06633DC6-1254-4882-B5A9-9C3260AFD1DC}" type="sibTrans" cxnId="{4BCEBC43-5403-4ADD-A835-E3CE34555CB1}">
      <dgm:prSet/>
      <dgm:spPr/>
      <dgm:t>
        <a:bodyPr/>
        <a:lstStyle/>
        <a:p>
          <a:endParaRPr lang="en-US"/>
        </a:p>
      </dgm:t>
    </dgm:pt>
    <dgm:pt modelId="{B9B8B735-B3EA-49B8-AE37-C7040CF790B0}">
      <dgm:prSet/>
      <dgm:spPr/>
      <dgm:t>
        <a:bodyPr/>
        <a:lstStyle/>
        <a:p>
          <a:r>
            <a:rPr lang="en-US"/>
            <a:t>Provide reassurance</a:t>
          </a:r>
        </a:p>
      </dgm:t>
    </dgm:pt>
    <dgm:pt modelId="{205F5A75-87D0-428A-ABD5-AFFA3E61B947}" type="parTrans" cxnId="{86BECFD7-6E28-414A-A0E3-AE777146B4D9}">
      <dgm:prSet/>
      <dgm:spPr/>
      <dgm:t>
        <a:bodyPr/>
        <a:lstStyle/>
        <a:p>
          <a:endParaRPr lang="en-US"/>
        </a:p>
      </dgm:t>
    </dgm:pt>
    <dgm:pt modelId="{2205DA3E-9FD6-44E5-B692-FC5C27DD1E11}" type="sibTrans" cxnId="{86BECFD7-6E28-414A-A0E3-AE777146B4D9}">
      <dgm:prSet/>
      <dgm:spPr/>
      <dgm:t>
        <a:bodyPr/>
        <a:lstStyle/>
        <a:p>
          <a:endParaRPr lang="en-US"/>
        </a:p>
      </dgm:t>
    </dgm:pt>
    <dgm:pt modelId="{AE201E8D-C015-43E5-942F-58A260BF2803}" type="pres">
      <dgm:prSet presAssocID="{9641BD8F-2A4C-4E9D-AE7B-95CED1A2D17D}" presName="Name0" presStyleCnt="0">
        <dgm:presLayoutVars>
          <dgm:dir/>
          <dgm:animLvl val="lvl"/>
          <dgm:resizeHandles val="exact"/>
        </dgm:presLayoutVars>
      </dgm:prSet>
      <dgm:spPr/>
    </dgm:pt>
    <dgm:pt modelId="{78B75527-835B-4AB0-BC56-C61D4E97FE8E}" type="pres">
      <dgm:prSet presAssocID="{E63753A7-3B16-4421-8FEE-E439CFEA8075}" presName="linNode" presStyleCnt="0"/>
      <dgm:spPr/>
    </dgm:pt>
    <dgm:pt modelId="{3EBC7BE9-F316-413B-8225-DCC414459C4D}" type="pres">
      <dgm:prSet presAssocID="{E63753A7-3B16-4421-8FEE-E439CFEA8075}" presName="parentText" presStyleLbl="alignNode1" presStyleIdx="0" presStyleCnt="6">
        <dgm:presLayoutVars>
          <dgm:chMax val="1"/>
          <dgm:bulletEnabled/>
        </dgm:presLayoutVars>
      </dgm:prSet>
      <dgm:spPr/>
    </dgm:pt>
    <dgm:pt modelId="{375D4968-2BE6-4CE7-AEAD-18D2B8EDFD81}" type="pres">
      <dgm:prSet presAssocID="{E63753A7-3B16-4421-8FEE-E439CFEA8075}" presName="descendantText" presStyleLbl="alignAccFollowNode1" presStyleIdx="0" presStyleCnt="6">
        <dgm:presLayoutVars>
          <dgm:bulletEnabled/>
        </dgm:presLayoutVars>
      </dgm:prSet>
      <dgm:spPr/>
    </dgm:pt>
    <dgm:pt modelId="{F9A588DD-FCF9-4ACB-AB36-5909464AD416}" type="pres">
      <dgm:prSet presAssocID="{E4B4D4C0-0840-4BD6-AA36-077DF242BD8D}" presName="sp" presStyleCnt="0"/>
      <dgm:spPr/>
    </dgm:pt>
    <dgm:pt modelId="{76D6BCA4-6F3C-47BE-9F64-324973766B78}" type="pres">
      <dgm:prSet presAssocID="{14F81C4D-ED90-4F9C-ACA3-F356F422AA0D}" presName="linNode" presStyleCnt="0"/>
      <dgm:spPr/>
    </dgm:pt>
    <dgm:pt modelId="{60890791-4666-4D30-9C00-E4027278DF94}" type="pres">
      <dgm:prSet presAssocID="{14F81C4D-ED90-4F9C-ACA3-F356F422AA0D}" presName="parentText" presStyleLbl="alignNode1" presStyleIdx="1" presStyleCnt="6">
        <dgm:presLayoutVars>
          <dgm:chMax val="1"/>
          <dgm:bulletEnabled/>
        </dgm:presLayoutVars>
      </dgm:prSet>
      <dgm:spPr/>
    </dgm:pt>
    <dgm:pt modelId="{6D6DF563-1B0C-43EB-8839-F81DF9D0B395}" type="pres">
      <dgm:prSet presAssocID="{14F81C4D-ED90-4F9C-ACA3-F356F422AA0D}" presName="descendantText" presStyleLbl="alignAccFollowNode1" presStyleIdx="1" presStyleCnt="6">
        <dgm:presLayoutVars>
          <dgm:bulletEnabled/>
        </dgm:presLayoutVars>
      </dgm:prSet>
      <dgm:spPr/>
    </dgm:pt>
    <dgm:pt modelId="{1BDDDA8E-9E67-40C2-9093-5DB48D619ABE}" type="pres">
      <dgm:prSet presAssocID="{10AF41A9-3F72-418D-A28B-2C265C15E2F2}" presName="sp" presStyleCnt="0"/>
      <dgm:spPr/>
    </dgm:pt>
    <dgm:pt modelId="{DFB61661-F851-48E2-9774-B9439608953F}" type="pres">
      <dgm:prSet presAssocID="{F247F09E-8328-48FD-9EE0-48DACF5CBE2E}" presName="linNode" presStyleCnt="0"/>
      <dgm:spPr/>
    </dgm:pt>
    <dgm:pt modelId="{79F7FB45-6A9A-4A43-AD35-0553336EFE0F}" type="pres">
      <dgm:prSet presAssocID="{F247F09E-8328-48FD-9EE0-48DACF5CBE2E}" presName="parentText" presStyleLbl="alignNode1" presStyleIdx="2" presStyleCnt="6">
        <dgm:presLayoutVars>
          <dgm:chMax val="1"/>
          <dgm:bulletEnabled/>
        </dgm:presLayoutVars>
      </dgm:prSet>
      <dgm:spPr/>
    </dgm:pt>
    <dgm:pt modelId="{22B4AA3E-0CFC-4D79-854C-D4A44B36981D}" type="pres">
      <dgm:prSet presAssocID="{F247F09E-8328-48FD-9EE0-48DACF5CBE2E}" presName="descendantText" presStyleLbl="alignAccFollowNode1" presStyleIdx="2" presStyleCnt="6">
        <dgm:presLayoutVars>
          <dgm:bulletEnabled/>
        </dgm:presLayoutVars>
      </dgm:prSet>
      <dgm:spPr/>
    </dgm:pt>
    <dgm:pt modelId="{E41D7AB4-6832-47A5-A1F3-24C392660B6A}" type="pres">
      <dgm:prSet presAssocID="{1E978E04-861B-4B8C-8C02-2F9E33B6A40A}" presName="sp" presStyleCnt="0"/>
      <dgm:spPr/>
    </dgm:pt>
    <dgm:pt modelId="{6358B838-DCC6-4D92-BC71-235C0847E43C}" type="pres">
      <dgm:prSet presAssocID="{E2333501-BFDB-4688-A084-05B868A541C0}" presName="linNode" presStyleCnt="0"/>
      <dgm:spPr/>
    </dgm:pt>
    <dgm:pt modelId="{D6438A6C-AEF7-470E-BDFA-8497E60921BF}" type="pres">
      <dgm:prSet presAssocID="{E2333501-BFDB-4688-A084-05B868A541C0}" presName="parentText" presStyleLbl="alignNode1" presStyleIdx="3" presStyleCnt="6">
        <dgm:presLayoutVars>
          <dgm:chMax val="1"/>
          <dgm:bulletEnabled/>
        </dgm:presLayoutVars>
      </dgm:prSet>
      <dgm:spPr/>
    </dgm:pt>
    <dgm:pt modelId="{590B0D1A-C008-475A-B1A8-0BC6485406D0}" type="pres">
      <dgm:prSet presAssocID="{E2333501-BFDB-4688-A084-05B868A541C0}" presName="descendantText" presStyleLbl="alignAccFollowNode1" presStyleIdx="3" presStyleCnt="6">
        <dgm:presLayoutVars>
          <dgm:bulletEnabled/>
        </dgm:presLayoutVars>
      </dgm:prSet>
      <dgm:spPr/>
    </dgm:pt>
    <dgm:pt modelId="{708880E7-84AA-40B3-BE41-19E9662B2C37}" type="pres">
      <dgm:prSet presAssocID="{1C645422-F91C-4BDD-8829-8C849D5C994E}" presName="sp" presStyleCnt="0"/>
      <dgm:spPr/>
    </dgm:pt>
    <dgm:pt modelId="{E93ED813-DB74-47D8-B94C-1F9C772CBC23}" type="pres">
      <dgm:prSet presAssocID="{0708E386-E00D-459F-8386-773E800899F1}" presName="linNode" presStyleCnt="0"/>
      <dgm:spPr/>
    </dgm:pt>
    <dgm:pt modelId="{C915AB24-CD67-4BEC-9129-354A9CA72D87}" type="pres">
      <dgm:prSet presAssocID="{0708E386-E00D-459F-8386-773E800899F1}" presName="parentText" presStyleLbl="alignNode1" presStyleIdx="4" presStyleCnt="6">
        <dgm:presLayoutVars>
          <dgm:chMax val="1"/>
          <dgm:bulletEnabled/>
        </dgm:presLayoutVars>
      </dgm:prSet>
      <dgm:spPr/>
    </dgm:pt>
    <dgm:pt modelId="{48471145-D843-4B2E-AFAF-8B6A56CD841B}" type="pres">
      <dgm:prSet presAssocID="{0708E386-E00D-459F-8386-773E800899F1}" presName="descendantText" presStyleLbl="alignAccFollowNode1" presStyleIdx="4" presStyleCnt="6">
        <dgm:presLayoutVars>
          <dgm:bulletEnabled/>
        </dgm:presLayoutVars>
      </dgm:prSet>
      <dgm:spPr/>
    </dgm:pt>
    <dgm:pt modelId="{ADCC3C7B-DFDD-4EB7-93D7-E721282E55A1}" type="pres">
      <dgm:prSet presAssocID="{FD211E2C-C449-43FC-AA8E-9F8BC3459EAE}" presName="sp" presStyleCnt="0"/>
      <dgm:spPr/>
    </dgm:pt>
    <dgm:pt modelId="{302A3D0E-2238-4A6B-AB17-CE5F92C8BD0A}" type="pres">
      <dgm:prSet presAssocID="{D29C4686-D9E4-456E-B884-F9CD65855D02}" presName="linNode" presStyleCnt="0"/>
      <dgm:spPr/>
    </dgm:pt>
    <dgm:pt modelId="{1D10BB9E-7C28-427C-8EE0-82B85BC876C6}" type="pres">
      <dgm:prSet presAssocID="{D29C4686-D9E4-456E-B884-F9CD65855D02}" presName="parentText" presStyleLbl="alignNode1" presStyleIdx="5" presStyleCnt="6">
        <dgm:presLayoutVars>
          <dgm:chMax val="1"/>
          <dgm:bulletEnabled/>
        </dgm:presLayoutVars>
      </dgm:prSet>
      <dgm:spPr/>
    </dgm:pt>
    <dgm:pt modelId="{5A971A09-AF17-4710-95F6-7DEB8CE77869}" type="pres">
      <dgm:prSet presAssocID="{D29C4686-D9E4-456E-B884-F9CD65855D02}" presName="descendantText" presStyleLbl="alignAccFollowNode1" presStyleIdx="5" presStyleCnt="6">
        <dgm:presLayoutVars>
          <dgm:bulletEnabled/>
        </dgm:presLayoutVars>
      </dgm:prSet>
      <dgm:spPr/>
    </dgm:pt>
  </dgm:ptLst>
  <dgm:cxnLst>
    <dgm:cxn modelId="{E07C6700-0E16-4C9D-A807-A7F141D5A5C9}" type="presOf" srcId="{F247F09E-8328-48FD-9EE0-48DACF5CBE2E}" destId="{79F7FB45-6A9A-4A43-AD35-0553336EFE0F}" srcOrd="0" destOrd="0" presId="urn:microsoft.com/office/officeart/2016/7/layout/VerticalSolidActionList"/>
    <dgm:cxn modelId="{88DC4F0B-63B4-4931-A8E1-34C0BB3A2BF8}" srcId="{14F81C4D-ED90-4F9C-ACA3-F356F422AA0D}" destId="{72816F63-FE85-4AEA-AF14-4A57AB7D6B35}" srcOrd="0" destOrd="0" parTransId="{D9A536EC-7C6F-4D53-85DA-E5C9E8F03F89}" sibTransId="{8EC850C1-29A1-46FF-82C9-6C436EEFDCDB}"/>
    <dgm:cxn modelId="{F7A3761A-90C8-4383-8BCA-C500653D8AB6}" type="presOf" srcId="{72816F63-FE85-4AEA-AF14-4A57AB7D6B35}" destId="{6D6DF563-1B0C-43EB-8839-F81DF9D0B395}" srcOrd="0" destOrd="0" presId="urn:microsoft.com/office/officeart/2016/7/layout/VerticalSolidActionList"/>
    <dgm:cxn modelId="{3BDD3A1F-7313-4E75-95E0-9CADE498BCAA}" srcId="{F247F09E-8328-48FD-9EE0-48DACF5CBE2E}" destId="{8F20F573-0236-47E2-8432-5A812FAF3AAA}" srcOrd="0" destOrd="0" parTransId="{2C3751E1-13B9-47B4-BC04-5493E487978E}" sibTransId="{1D51BF39-84FF-4246-A68A-052DBEDAB6B5}"/>
    <dgm:cxn modelId="{C30BA031-2432-4247-AF88-5BDA3A35BEF6}" type="presOf" srcId="{B9B8B735-B3EA-49B8-AE37-C7040CF790B0}" destId="{5A971A09-AF17-4710-95F6-7DEB8CE77869}" srcOrd="0" destOrd="0" presId="urn:microsoft.com/office/officeart/2016/7/layout/VerticalSolidActionList"/>
    <dgm:cxn modelId="{5F021B5C-A6E4-41C9-8AA3-76C1C817CB63}" type="presOf" srcId="{9641BD8F-2A4C-4E9D-AE7B-95CED1A2D17D}" destId="{AE201E8D-C015-43E5-942F-58A260BF2803}" srcOrd="0" destOrd="0" presId="urn:microsoft.com/office/officeart/2016/7/layout/VerticalSolidActionList"/>
    <dgm:cxn modelId="{8A572B5D-0334-48F2-8BA1-D4489A3E463C}" type="presOf" srcId="{E2333501-BFDB-4688-A084-05B868A541C0}" destId="{D6438A6C-AEF7-470E-BDFA-8497E60921BF}" srcOrd="0" destOrd="0" presId="urn:microsoft.com/office/officeart/2016/7/layout/VerticalSolidActionList"/>
    <dgm:cxn modelId="{341C1961-C66C-42AE-ADE9-5BC527F3F8F6}" srcId="{9641BD8F-2A4C-4E9D-AE7B-95CED1A2D17D}" destId="{F247F09E-8328-48FD-9EE0-48DACF5CBE2E}" srcOrd="2" destOrd="0" parTransId="{3CB9F1B9-CDCB-4FE0-BD52-0627ABC5F2C4}" sibTransId="{1E978E04-861B-4B8C-8C02-2F9E33B6A40A}"/>
    <dgm:cxn modelId="{4BCEBC43-5403-4ADD-A835-E3CE34555CB1}" srcId="{9641BD8F-2A4C-4E9D-AE7B-95CED1A2D17D}" destId="{D29C4686-D9E4-456E-B884-F9CD65855D02}" srcOrd="5" destOrd="0" parTransId="{B658EB78-F2C7-4664-B285-E71AF5CED596}" sibTransId="{06633DC6-1254-4882-B5A9-9C3260AFD1DC}"/>
    <dgm:cxn modelId="{E143366E-6293-4C41-AD13-80E3624284A5}" type="presOf" srcId="{14F81C4D-ED90-4F9C-ACA3-F356F422AA0D}" destId="{60890791-4666-4D30-9C00-E4027278DF94}" srcOrd="0" destOrd="0" presId="urn:microsoft.com/office/officeart/2016/7/layout/VerticalSolidActionList"/>
    <dgm:cxn modelId="{0B8A016F-BA0A-4F19-B8D8-6FCA856D186F}" srcId="{E2333501-BFDB-4688-A084-05B868A541C0}" destId="{83AB47F9-ADFF-438C-AC8D-B895C5B592CA}" srcOrd="0" destOrd="0" parTransId="{DFA67EC5-C69D-43E3-B3F4-91046AA96026}" sibTransId="{1BEED6AA-2319-4050-B834-71865FF8BF9F}"/>
    <dgm:cxn modelId="{B5C4C551-D85E-456F-9CB2-189C91839FA4}" type="presOf" srcId="{DD77B902-31BC-41FA-8959-B37E84D103A8}" destId="{375D4968-2BE6-4CE7-AEAD-18D2B8EDFD81}" srcOrd="0" destOrd="0" presId="urn:microsoft.com/office/officeart/2016/7/layout/VerticalSolidActionList"/>
    <dgm:cxn modelId="{1168EA75-55E2-4BA0-9F83-07316AE818BF}" type="presOf" srcId="{0708E386-E00D-459F-8386-773E800899F1}" destId="{C915AB24-CD67-4BEC-9129-354A9CA72D87}" srcOrd="0" destOrd="0" presId="urn:microsoft.com/office/officeart/2016/7/layout/VerticalSolidActionList"/>
    <dgm:cxn modelId="{D6193D7F-8775-42F7-884E-4B0FF42FB1BD}" type="presOf" srcId="{83AB47F9-ADFF-438C-AC8D-B895C5B592CA}" destId="{590B0D1A-C008-475A-B1A8-0BC6485406D0}" srcOrd="0" destOrd="0" presId="urn:microsoft.com/office/officeart/2016/7/layout/VerticalSolidActionList"/>
    <dgm:cxn modelId="{C4CE5395-4F87-4627-9789-0022A0127BEB}" type="presOf" srcId="{D29C4686-D9E4-456E-B884-F9CD65855D02}" destId="{1D10BB9E-7C28-427C-8EE0-82B85BC876C6}" srcOrd="0" destOrd="0" presId="urn:microsoft.com/office/officeart/2016/7/layout/VerticalSolidActionList"/>
    <dgm:cxn modelId="{28CE42A5-63F8-4E7F-BEE4-88B378BF3FFD}" srcId="{9641BD8F-2A4C-4E9D-AE7B-95CED1A2D17D}" destId="{0708E386-E00D-459F-8386-773E800899F1}" srcOrd="4" destOrd="0" parTransId="{AAFD6DD8-046A-4584-8A86-0502C00126DE}" sibTransId="{FD211E2C-C449-43FC-AA8E-9F8BC3459EAE}"/>
    <dgm:cxn modelId="{F8B076A8-BAF7-4454-B85D-8BFD1C6C2669}" srcId="{0708E386-E00D-459F-8386-773E800899F1}" destId="{FE6C1E98-3AE7-40AE-B895-4F6B76125DD4}" srcOrd="0" destOrd="0" parTransId="{6C03E59E-F7F8-41CF-BB19-2699B88F192A}" sibTransId="{54D3C657-F02F-4315-A4DB-11A2F923F259}"/>
    <dgm:cxn modelId="{6C22DBAB-EE39-4685-A194-03A057102763}" srcId="{9641BD8F-2A4C-4E9D-AE7B-95CED1A2D17D}" destId="{E63753A7-3B16-4421-8FEE-E439CFEA8075}" srcOrd="0" destOrd="0" parTransId="{931DE592-E977-4B9E-BD41-5022D3CD19AA}" sibTransId="{E4B4D4C0-0840-4BD6-AA36-077DF242BD8D}"/>
    <dgm:cxn modelId="{1F6B23B6-C341-45C5-AB60-E0F9DC7BFE77}" type="presOf" srcId="{8F20F573-0236-47E2-8432-5A812FAF3AAA}" destId="{22B4AA3E-0CFC-4D79-854C-D4A44B36981D}" srcOrd="0" destOrd="0" presId="urn:microsoft.com/office/officeart/2016/7/layout/VerticalSolidActionList"/>
    <dgm:cxn modelId="{A970C7BD-9ECE-422C-BC6A-75A8F6AAF388}" srcId="{9641BD8F-2A4C-4E9D-AE7B-95CED1A2D17D}" destId="{E2333501-BFDB-4688-A084-05B868A541C0}" srcOrd="3" destOrd="0" parTransId="{A0BA5710-6B9E-4E9F-8DCA-4878DA29514B}" sibTransId="{1C645422-F91C-4BDD-8829-8C849D5C994E}"/>
    <dgm:cxn modelId="{E1BC78C1-1730-4A40-98B7-B91D2B6CB429}" srcId="{9641BD8F-2A4C-4E9D-AE7B-95CED1A2D17D}" destId="{14F81C4D-ED90-4F9C-ACA3-F356F422AA0D}" srcOrd="1" destOrd="0" parTransId="{3E591723-A702-47D2-BB87-9A8E0AF44DBA}" sibTransId="{10AF41A9-3F72-418D-A28B-2C265C15E2F2}"/>
    <dgm:cxn modelId="{86BECFD7-6E28-414A-A0E3-AE777146B4D9}" srcId="{D29C4686-D9E4-456E-B884-F9CD65855D02}" destId="{B9B8B735-B3EA-49B8-AE37-C7040CF790B0}" srcOrd="0" destOrd="0" parTransId="{205F5A75-87D0-428A-ABD5-AFFA3E61B947}" sibTransId="{2205DA3E-9FD6-44E5-B692-FC5C27DD1E11}"/>
    <dgm:cxn modelId="{DB9F0CE4-D8F1-4DA3-9659-263176E1703A}" type="presOf" srcId="{E63753A7-3B16-4421-8FEE-E439CFEA8075}" destId="{3EBC7BE9-F316-413B-8225-DCC414459C4D}" srcOrd="0" destOrd="0" presId="urn:microsoft.com/office/officeart/2016/7/layout/VerticalSolidActionList"/>
    <dgm:cxn modelId="{543A53FA-CA03-471C-93E6-0E422D717025}" type="presOf" srcId="{FE6C1E98-3AE7-40AE-B895-4F6B76125DD4}" destId="{48471145-D843-4B2E-AFAF-8B6A56CD841B}" srcOrd="0" destOrd="0" presId="urn:microsoft.com/office/officeart/2016/7/layout/VerticalSolidActionList"/>
    <dgm:cxn modelId="{48F656FC-5711-465F-AAAF-C28498E14E49}" srcId="{E63753A7-3B16-4421-8FEE-E439CFEA8075}" destId="{DD77B902-31BC-41FA-8959-B37E84D103A8}" srcOrd="0" destOrd="0" parTransId="{E098B986-7A5F-4F35-A545-D13B8D23D92F}" sibTransId="{C0147FC5-2437-47AF-ABB6-4D9C3204C83D}"/>
    <dgm:cxn modelId="{75957540-D3AC-435D-A9A8-0CB391802E7C}" type="presParOf" srcId="{AE201E8D-C015-43E5-942F-58A260BF2803}" destId="{78B75527-835B-4AB0-BC56-C61D4E97FE8E}" srcOrd="0" destOrd="0" presId="urn:microsoft.com/office/officeart/2016/7/layout/VerticalSolidActionList"/>
    <dgm:cxn modelId="{A64512E2-F687-42FF-ACC4-A610A0320160}" type="presParOf" srcId="{78B75527-835B-4AB0-BC56-C61D4E97FE8E}" destId="{3EBC7BE9-F316-413B-8225-DCC414459C4D}" srcOrd="0" destOrd="0" presId="urn:microsoft.com/office/officeart/2016/7/layout/VerticalSolidActionList"/>
    <dgm:cxn modelId="{462DC702-16D9-422C-8653-8018EB403A79}" type="presParOf" srcId="{78B75527-835B-4AB0-BC56-C61D4E97FE8E}" destId="{375D4968-2BE6-4CE7-AEAD-18D2B8EDFD81}" srcOrd="1" destOrd="0" presId="urn:microsoft.com/office/officeart/2016/7/layout/VerticalSolidActionList"/>
    <dgm:cxn modelId="{829150CE-20DF-45AC-8D11-CA2E005396AA}" type="presParOf" srcId="{AE201E8D-C015-43E5-942F-58A260BF2803}" destId="{F9A588DD-FCF9-4ACB-AB36-5909464AD416}" srcOrd="1" destOrd="0" presId="urn:microsoft.com/office/officeart/2016/7/layout/VerticalSolidActionList"/>
    <dgm:cxn modelId="{9EAB31DE-6CC9-402F-A262-171DFC3EF87F}" type="presParOf" srcId="{AE201E8D-C015-43E5-942F-58A260BF2803}" destId="{76D6BCA4-6F3C-47BE-9F64-324973766B78}" srcOrd="2" destOrd="0" presId="urn:microsoft.com/office/officeart/2016/7/layout/VerticalSolidActionList"/>
    <dgm:cxn modelId="{5666250B-B17A-4525-86ED-CE9619F90F6C}" type="presParOf" srcId="{76D6BCA4-6F3C-47BE-9F64-324973766B78}" destId="{60890791-4666-4D30-9C00-E4027278DF94}" srcOrd="0" destOrd="0" presId="urn:microsoft.com/office/officeart/2016/7/layout/VerticalSolidActionList"/>
    <dgm:cxn modelId="{8AC04369-CFEA-476C-871A-D11BD1E7A1AA}" type="presParOf" srcId="{76D6BCA4-6F3C-47BE-9F64-324973766B78}" destId="{6D6DF563-1B0C-43EB-8839-F81DF9D0B395}" srcOrd="1" destOrd="0" presId="urn:microsoft.com/office/officeart/2016/7/layout/VerticalSolidActionList"/>
    <dgm:cxn modelId="{6647031D-40AF-4B58-BF25-1C00CC3F4821}" type="presParOf" srcId="{AE201E8D-C015-43E5-942F-58A260BF2803}" destId="{1BDDDA8E-9E67-40C2-9093-5DB48D619ABE}" srcOrd="3" destOrd="0" presId="urn:microsoft.com/office/officeart/2016/7/layout/VerticalSolidActionList"/>
    <dgm:cxn modelId="{47FFE440-FED4-47D0-868F-78BE6DB5D5CF}" type="presParOf" srcId="{AE201E8D-C015-43E5-942F-58A260BF2803}" destId="{DFB61661-F851-48E2-9774-B9439608953F}" srcOrd="4" destOrd="0" presId="urn:microsoft.com/office/officeart/2016/7/layout/VerticalSolidActionList"/>
    <dgm:cxn modelId="{5E5B66CB-C975-4AC1-9D9A-7761D486F835}" type="presParOf" srcId="{DFB61661-F851-48E2-9774-B9439608953F}" destId="{79F7FB45-6A9A-4A43-AD35-0553336EFE0F}" srcOrd="0" destOrd="0" presId="urn:microsoft.com/office/officeart/2016/7/layout/VerticalSolidActionList"/>
    <dgm:cxn modelId="{AE351652-EAA9-4D19-8B87-E659AE6AA859}" type="presParOf" srcId="{DFB61661-F851-48E2-9774-B9439608953F}" destId="{22B4AA3E-0CFC-4D79-854C-D4A44B36981D}" srcOrd="1" destOrd="0" presId="urn:microsoft.com/office/officeart/2016/7/layout/VerticalSolidActionList"/>
    <dgm:cxn modelId="{A6A9E8B0-C0C4-4FB7-89E8-8F5C39E18F02}" type="presParOf" srcId="{AE201E8D-C015-43E5-942F-58A260BF2803}" destId="{E41D7AB4-6832-47A5-A1F3-24C392660B6A}" srcOrd="5" destOrd="0" presId="urn:microsoft.com/office/officeart/2016/7/layout/VerticalSolidActionList"/>
    <dgm:cxn modelId="{8B7AA51A-8F63-49D7-B65B-A0C465A624E3}" type="presParOf" srcId="{AE201E8D-C015-43E5-942F-58A260BF2803}" destId="{6358B838-DCC6-4D92-BC71-235C0847E43C}" srcOrd="6" destOrd="0" presId="urn:microsoft.com/office/officeart/2016/7/layout/VerticalSolidActionList"/>
    <dgm:cxn modelId="{E270CB3A-6888-44FB-A318-FC3161D8FEA5}" type="presParOf" srcId="{6358B838-DCC6-4D92-BC71-235C0847E43C}" destId="{D6438A6C-AEF7-470E-BDFA-8497E60921BF}" srcOrd="0" destOrd="0" presId="urn:microsoft.com/office/officeart/2016/7/layout/VerticalSolidActionList"/>
    <dgm:cxn modelId="{C6ADEDC4-2DA6-40B4-9871-C38CF05234E3}" type="presParOf" srcId="{6358B838-DCC6-4D92-BC71-235C0847E43C}" destId="{590B0D1A-C008-475A-B1A8-0BC6485406D0}" srcOrd="1" destOrd="0" presId="urn:microsoft.com/office/officeart/2016/7/layout/VerticalSolidActionList"/>
    <dgm:cxn modelId="{0989D83D-6E28-4010-AB08-C19A822EB4BD}" type="presParOf" srcId="{AE201E8D-C015-43E5-942F-58A260BF2803}" destId="{708880E7-84AA-40B3-BE41-19E9662B2C37}" srcOrd="7" destOrd="0" presId="urn:microsoft.com/office/officeart/2016/7/layout/VerticalSolidActionList"/>
    <dgm:cxn modelId="{4BEAFE0C-A498-44FC-975C-889CA988E084}" type="presParOf" srcId="{AE201E8D-C015-43E5-942F-58A260BF2803}" destId="{E93ED813-DB74-47D8-B94C-1F9C772CBC23}" srcOrd="8" destOrd="0" presId="urn:microsoft.com/office/officeart/2016/7/layout/VerticalSolidActionList"/>
    <dgm:cxn modelId="{7D5EAC15-B19A-48C1-BCA0-C8A91FFAE269}" type="presParOf" srcId="{E93ED813-DB74-47D8-B94C-1F9C772CBC23}" destId="{C915AB24-CD67-4BEC-9129-354A9CA72D87}" srcOrd="0" destOrd="0" presId="urn:microsoft.com/office/officeart/2016/7/layout/VerticalSolidActionList"/>
    <dgm:cxn modelId="{000A6403-618D-4359-B405-7D5568A2AE2C}" type="presParOf" srcId="{E93ED813-DB74-47D8-B94C-1F9C772CBC23}" destId="{48471145-D843-4B2E-AFAF-8B6A56CD841B}" srcOrd="1" destOrd="0" presId="urn:microsoft.com/office/officeart/2016/7/layout/VerticalSolidActionList"/>
    <dgm:cxn modelId="{D6CE8D35-49A6-438A-8969-7BD5D3E0C902}" type="presParOf" srcId="{AE201E8D-C015-43E5-942F-58A260BF2803}" destId="{ADCC3C7B-DFDD-4EB7-93D7-E721282E55A1}" srcOrd="9" destOrd="0" presId="urn:microsoft.com/office/officeart/2016/7/layout/VerticalSolidActionList"/>
    <dgm:cxn modelId="{2EB30BDC-D779-48E8-AB4C-D4CC7F5F62A9}" type="presParOf" srcId="{AE201E8D-C015-43E5-942F-58A260BF2803}" destId="{302A3D0E-2238-4A6B-AB17-CE5F92C8BD0A}" srcOrd="10" destOrd="0" presId="urn:microsoft.com/office/officeart/2016/7/layout/VerticalSolidActionList"/>
    <dgm:cxn modelId="{B24FA329-C9F8-4044-BA2E-EA5B818BE7C0}" type="presParOf" srcId="{302A3D0E-2238-4A6B-AB17-CE5F92C8BD0A}" destId="{1D10BB9E-7C28-427C-8EE0-82B85BC876C6}" srcOrd="0" destOrd="0" presId="urn:microsoft.com/office/officeart/2016/7/layout/VerticalSolidActionList"/>
    <dgm:cxn modelId="{B5EE09BE-1786-498C-B62C-FE517F902B89}" type="presParOf" srcId="{302A3D0E-2238-4A6B-AB17-CE5F92C8BD0A}" destId="{5A971A09-AF17-4710-95F6-7DEB8CE77869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BBAC26B-48CB-469D-A68A-FF26D323205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EDCCFED-34CE-4538-8E37-52756B90C8E5}">
      <dgm:prSet/>
      <dgm:spPr/>
      <dgm:t>
        <a:bodyPr/>
        <a:lstStyle/>
        <a:p>
          <a:pPr>
            <a:defRPr cap="all"/>
          </a:pPr>
          <a:r>
            <a:rPr lang="en-US"/>
            <a:t>Tools and Platforms:</a:t>
          </a:r>
        </a:p>
      </dgm:t>
    </dgm:pt>
    <dgm:pt modelId="{055A793F-62E6-47E1-AAD1-0D6CFBF38459}" type="parTrans" cxnId="{8AE10F53-E4D6-4CD6-A7FC-E37081076F68}">
      <dgm:prSet/>
      <dgm:spPr/>
      <dgm:t>
        <a:bodyPr/>
        <a:lstStyle/>
        <a:p>
          <a:endParaRPr lang="en-US"/>
        </a:p>
      </dgm:t>
    </dgm:pt>
    <dgm:pt modelId="{73840F64-E8A9-4B47-AD3A-8A026F46461B}" type="sibTrans" cxnId="{8AE10F53-E4D6-4CD6-A7FC-E37081076F68}">
      <dgm:prSet/>
      <dgm:spPr/>
      <dgm:t>
        <a:bodyPr/>
        <a:lstStyle/>
        <a:p>
          <a:endParaRPr lang="en-US"/>
        </a:p>
      </dgm:t>
    </dgm:pt>
    <dgm:pt modelId="{D7CB3C19-01E0-47C0-A548-96D732F5AB97}">
      <dgm:prSet/>
      <dgm:spPr/>
      <dgm:t>
        <a:bodyPr/>
        <a:lstStyle/>
        <a:p>
          <a:pPr>
            <a:defRPr cap="all"/>
          </a:pPr>
          <a:r>
            <a:rPr lang="en-US"/>
            <a:t>Learning Management Systems (LMS)</a:t>
          </a:r>
        </a:p>
      </dgm:t>
    </dgm:pt>
    <dgm:pt modelId="{BE6683B6-7AD8-495D-A763-55F1DD6DE8F5}" type="parTrans" cxnId="{06236C86-A20B-4655-BA42-B2B5756FC2AB}">
      <dgm:prSet/>
      <dgm:spPr/>
      <dgm:t>
        <a:bodyPr/>
        <a:lstStyle/>
        <a:p>
          <a:endParaRPr lang="en-US"/>
        </a:p>
      </dgm:t>
    </dgm:pt>
    <dgm:pt modelId="{CD8C3A9A-EABE-4806-9D3D-859A9E4DF91D}" type="sibTrans" cxnId="{06236C86-A20B-4655-BA42-B2B5756FC2AB}">
      <dgm:prSet/>
      <dgm:spPr/>
      <dgm:t>
        <a:bodyPr/>
        <a:lstStyle/>
        <a:p>
          <a:endParaRPr lang="en-US"/>
        </a:p>
      </dgm:t>
    </dgm:pt>
    <dgm:pt modelId="{B351FFA1-4474-47C0-8D66-8F91A6F73053}">
      <dgm:prSet/>
      <dgm:spPr/>
      <dgm:t>
        <a:bodyPr/>
        <a:lstStyle/>
        <a:p>
          <a:pPr>
            <a:defRPr cap="all"/>
          </a:pPr>
          <a:r>
            <a:rPr lang="en-US"/>
            <a:t>Audio and video feedback tools</a:t>
          </a:r>
        </a:p>
      </dgm:t>
    </dgm:pt>
    <dgm:pt modelId="{44855915-F869-46C2-844D-CB6E10A1E24E}" type="parTrans" cxnId="{E188252F-18FD-4F8B-8C37-8A09E0DD9649}">
      <dgm:prSet/>
      <dgm:spPr/>
      <dgm:t>
        <a:bodyPr/>
        <a:lstStyle/>
        <a:p>
          <a:endParaRPr lang="en-US"/>
        </a:p>
      </dgm:t>
    </dgm:pt>
    <dgm:pt modelId="{F906CE94-5F2F-4715-AD3E-D19B75B38138}" type="sibTrans" cxnId="{E188252F-18FD-4F8B-8C37-8A09E0DD9649}">
      <dgm:prSet/>
      <dgm:spPr/>
      <dgm:t>
        <a:bodyPr/>
        <a:lstStyle/>
        <a:p>
          <a:endParaRPr lang="en-US"/>
        </a:p>
      </dgm:t>
    </dgm:pt>
    <dgm:pt modelId="{13794055-89FC-4825-8769-D9F8DF578E97}">
      <dgm:prSet/>
      <dgm:spPr/>
      <dgm:t>
        <a:bodyPr/>
        <a:lstStyle/>
        <a:p>
          <a:pPr>
            <a:defRPr cap="all"/>
          </a:pPr>
          <a:r>
            <a:rPr lang="en-US"/>
            <a:t>Written feedback templates</a:t>
          </a:r>
        </a:p>
      </dgm:t>
    </dgm:pt>
    <dgm:pt modelId="{CDE870C5-B840-461B-B7DD-3085CE85F11E}" type="parTrans" cxnId="{FE0B6CD5-A602-42CB-8B1D-509C4C778CEC}">
      <dgm:prSet/>
      <dgm:spPr/>
      <dgm:t>
        <a:bodyPr/>
        <a:lstStyle/>
        <a:p>
          <a:endParaRPr lang="en-US"/>
        </a:p>
      </dgm:t>
    </dgm:pt>
    <dgm:pt modelId="{8612BA27-05E6-4F4F-8FB5-6DF0C2EC4BBC}" type="sibTrans" cxnId="{FE0B6CD5-A602-42CB-8B1D-509C4C778CEC}">
      <dgm:prSet/>
      <dgm:spPr/>
      <dgm:t>
        <a:bodyPr/>
        <a:lstStyle/>
        <a:p>
          <a:endParaRPr lang="en-US"/>
        </a:p>
      </dgm:t>
    </dgm:pt>
    <dgm:pt modelId="{55BD1252-7A23-4D73-944F-F72CEED93CF0}">
      <dgm:prSet/>
      <dgm:spPr/>
      <dgm:t>
        <a:bodyPr/>
        <a:lstStyle/>
        <a:p>
          <a:pPr>
            <a:defRPr cap="all"/>
          </a:pPr>
          <a:r>
            <a:rPr lang="en-US"/>
            <a:t>Peer review platforms</a:t>
          </a:r>
        </a:p>
      </dgm:t>
    </dgm:pt>
    <dgm:pt modelId="{851DB8CF-9CA4-49DB-9E55-98E1DC7DD504}" type="parTrans" cxnId="{04DC031A-3FEA-4BD7-8E19-82E98B1469DC}">
      <dgm:prSet/>
      <dgm:spPr/>
      <dgm:t>
        <a:bodyPr/>
        <a:lstStyle/>
        <a:p>
          <a:endParaRPr lang="en-US"/>
        </a:p>
      </dgm:t>
    </dgm:pt>
    <dgm:pt modelId="{530C1FA7-2BF0-490A-8BDA-ADED8D462FB1}" type="sibTrans" cxnId="{04DC031A-3FEA-4BD7-8E19-82E98B1469DC}">
      <dgm:prSet/>
      <dgm:spPr/>
      <dgm:t>
        <a:bodyPr/>
        <a:lstStyle/>
        <a:p>
          <a:endParaRPr lang="en-US"/>
        </a:p>
      </dgm:t>
    </dgm:pt>
    <dgm:pt modelId="{6B6B98FC-8D1D-49D3-8A99-008BF668F888}" type="pres">
      <dgm:prSet presAssocID="{3BBAC26B-48CB-469D-A68A-FF26D323205A}" presName="root" presStyleCnt="0">
        <dgm:presLayoutVars>
          <dgm:dir/>
          <dgm:resizeHandles val="exact"/>
        </dgm:presLayoutVars>
      </dgm:prSet>
      <dgm:spPr/>
    </dgm:pt>
    <dgm:pt modelId="{0A7D5B29-DB7D-4135-AE66-D1B54A1325B1}" type="pres">
      <dgm:prSet presAssocID="{9EDCCFED-34CE-4538-8E37-52756B90C8E5}" presName="compNode" presStyleCnt="0"/>
      <dgm:spPr/>
    </dgm:pt>
    <dgm:pt modelId="{1CCAB2ED-F988-466D-8174-9EFFC24020F3}" type="pres">
      <dgm:prSet presAssocID="{9EDCCFED-34CE-4538-8E37-52756B90C8E5}" presName="iconBgRect" presStyleLbl="bgShp" presStyleIdx="0" presStyleCnt="5"/>
      <dgm:spPr/>
    </dgm:pt>
    <dgm:pt modelId="{21A8D441-7B42-477E-9F63-1767A9D3FFCE}" type="pres">
      <dgm:prSet presAssocID="{9EDCCFED-34CE-4538-8E37-52756B90C8E5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A9DA3434-9986-4F65-9AAB-40709E44BA76}" type="pres">
      <dgm:prSet presAssocID="{9EDCCFED-34CE-4538-8E37-52756B90C8E5}" presName="spaceRect" presStyleCnt="0"/>
      <dgm:spPr/>
    </dgm:pt>
    <dgm:pt modelId="{11086979-AB37-46BF-B58B-2DBF96F189DE}" type="pres">
      <dgm:prSet presAssocID="{9EDCCFED-34CE-4538-8E37-52756B90C8E5}" presName="textRect" presStyleLbl="revTx" presStyleIdx="0" presStyleCnt="5">
        <dgm:presLayoutVars>
          <dgm:chMax val="1"/>
          <dgm:chPref val="1"/>
        </dgm:presLayoutVars>
      </dgm:prSet>
      <dgm:spPr/>
    </dgm:pt>
    <dgm:pt modelId="{9EB35763-2718-4B0D-B808-F37018B7906E}" type="pres">
      <dgm:prSet presAssocID="{73840F64-E8A9-4B47-AD3A-8A026F46461B}" presName="sibTrans" presStyleCnt="0"/>
      <dgm:spPr/>
    </dgm:pt>
    <dgm:pt modelId="{A432EF53-11AF-47F2-898D-001AFB8B251F}" type="pres">
      <dgm:prSet presAssocID="{D7CB3C19-01E0-47C0-A548-96D732F5AB97}" presName="compNode" presStyleCnt="0"/>
      <dgm:spPr/>
    </dgm:pt>
    <dgm:pt modelId="{C7F4C8A9-7C49-4025-AE25-616432EAE560}" type="pres">
      <dgm:prSet presAssocID="{D7CB3C19-01E0-47C0-A548-96D732F5AB97}" presName="iconBgRect" presStyleLbl="bgShp" presStyleIdx="1" presStyleCnt="5"/>
      <dgm:spPr/>
    </dgm:pt>
    <dgm:pt modelId="{CE91DE87-11EB-4E15-8543-6E590AC7D676}" type="pres">
      <dgm:prSet presAssocID="{D7CB3C19-01E0-47C0-A548-96D732F5AB9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DCB492BA-7D94-4ECA-B39D-2FD05207E3F8}" type="pres">
      <dgm:prSet presAssocID="{D7CB3C19-01E0-47C0-A548-96D732F5AB97}" presName="spaceRect" presStyleCnt="0"/>
      <dgm:spPr/>
    </dgm:pt>
    <dgm:pt modelId="{9B7178BD-49BA-42D1-B51A-816E86617922}" type="pres">
      <dgm:prSet presAssocID="{D7CB3C19-01E0-47C0-A548-96D732F5AB97}" presName="textRect" presStyleLbl="revTx" presStyleIdx="1" presStyleCnt="5">
        <dgm:presLayoutVars>
          <dgm:chMax val="1"/>
          <dgm:chPref val="1"/>
        </dgm:presLayoutVars>
      </dgm:prSet>
      <dgm:spPr/>
    </dgm:pt>
    <dgm:pt modelId="{EA0C606F-E074-47E7-B5AA-20B41588352F}" type="pres">
      <dgm:prSet presAssocID="{CD8C3A9A-EABE-4806-9D3D-859A9E4DF91D}" presName="sibTrans" presStyleCnt="0"/>
      <dgm:spPr/>
    </dgm:pt>
    <dgm:pt modelId="{3F50C062-5370-4ED2-A0A4-2CA4A86B4A2F}" type="pres">
      <dgm:prSet presAssocID="{B351FFA1-4474-47C0-8D66-8F91A6F73053}" presName="compNode" presStyleCnt="0"/>
      <dgm:spPr/>
    </dgm:pt>
    <dgm:pt modelId="{A0BE194E-498F-4FF4-9B61-31AB621EB541}" type="pres">
      <dgm:prSet presAssocID="{B351FFA1-4474-47C0-8D66-8F91A6F73053}" presName="iconBgRect" presStyleLbl="bgShp" presStyleIdx="2" presStyleCnt="5"/>
      <dgm:spPr/>
    </dgm:pt>
    <dgm:pt modelId="{AEE0E499-61D7-41DC-A5E8-B5227803F807}" type="pres">
      <dgm:prSet presAssocID="{B351FFA1-4474-47C0-8D66-8F91A6F7305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007FFF98-EA69-46AD-89EC-E76F31C33B92}" type="pres">
      <dgm:prSet presAssocID="{B351FFA1-4474-47C0-8D66-8F91A6F73053}" presName="spaceRect" presStyleCnt="0"/>
      <dgm:spPr/>
    </dgm:pt>
    <dgm:pt modelId="{773991D1-11BE-467F-AD86-72850FE4AD78}" type="pres">
      <dgm:prSet presAssocID="{B351FFA1-4474-47C0-8D66-8F91A6F73053}" presName="textRect" presStyleLbl="revTx" presStyleIdx="2" presStyleCnt="5">
        <dgm:presLayoutVars>
          <dgm:chMax val="1"/>
          <dgm:chPref val="1"/>
        </dgm:presLayoutVars>
      </dgm:prSet>
      <dgm:spPr/>
    </dgm:pt>
    <dgm:pt modelId="{F532119C-7523-4FCD-9FF1-E3A295951697}" type="pres">
      <dgm:prSet presAssocID="{F906CE94-5F2F-4715-AD3E-D19B75B38138}" presName="sibTrans" presStyleCnt="0"/>
      <dgm:spPr/>
    </dgm:pt>
    <dgm:pt modelId="{166313C6-64E8-47D5-95DA-0E6457F5572D}" type="pres">
      <dgm:prSet presAssocID="{13794055-89FC-4825-8769-D9F8DF578E97}" presName="compNode" presStyleCnt="0"/>
      <dgm:spPr/>
    </dgm:pt>
    <dgm:pt modelId="{5E03BF97-95AD-48DD-9A76-18CEBE682247}" type="pres">
      <dgm:prSet presAssocID="{13794055-89FC-4825-8769-D9F8DF578E97}" presName="iconBgRect" presStyleLbl="bgShp" presStyleIdx="3" presStyleCnt="5"/>
      <dgm:spPr/>
    </dgm:pt>
    <dgm:pt modelId="{1E9ED466-59DD-451D-8827-004285A75E0F}" type="pres">
      <dgm:prSet presAssocID="{13794055-89FC-4825-8769-D9F8DF578E9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E3896705-CD0C-4774-98AB-9A0D69059A05}" type="pres">
      <dgm:prSet presAssocID="{13794055-89FC-4825-8769-D9F8DF578E97}" presName="spaceRect" presStyleCnt="0"/>
      <dgm:spPr/>
    </dgm:pt>
    <dgm:pt modelId="{C06F2A76-A3D3-4A55-80F0-D1427CDC21B4}" type="pres">
      <dgm:prSet presAssocID="{13794055-89FC-4825-8769-D9F8DF578E97}" presName="textRect" presStyleLbl="revTx" presStyleIdx="3" presStyleCnt="5">
        <dgm:presLayoutVars>
          <dgm:chMax val="1"/>
          <dgm:chPref val="1"/>
        </dgm:presLayoutVars>
      </dgm:prSet>
      <dgm:spPr/>
    </dgm:pt>
    <dgm:pt modelId="{DC696D6E-BD64-4F31-9D36-54AFF0870A1F}" type="pres">
      <dgm:prSet presAssocID="{8612BA27-05E6-4F4F-8FB5-6DF0C2EC4BBC}" presName="sibTrans" presStyleCnt="0"/>
      <dgm:spPr/>
    </dgm:pt>
    <dgm:pt modelId="{D7289416-2BFD-4D94-A3F4-CBB2BEE37618}" type="pres">
      <dgm:prSet presAssocID="{55BD1252-7A23-4D73-944F-F72CEED93CF0}" presName="compNode" presStyleCnt="0"/>
      <dgm:spPr/>
    </dgm:pt>
    <dgm:pt modelId="{189AF012-124C-444F-AA2F-CBC5BEDC27C9}" type="pres">
      <dgm:prSet presAssocID="{55BD1252-7A23-4D73-944F-F72CEED93CF0}" presName="iconBgRect" presStyleLbl="bgShp" presStyleIdx="4" presStyleCnt="5"/>
      <dgm:spPr/>
    </dgm:pt>
    <dgm:pt modelId="{5EF281F0-A301-4EFC-9D39-7628BE2EDFFB}" type="pres">
      <dgm:prSet presAssocID="{55BD1252-7A23-4D73-944F-F72CEED93CF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F7EB973-2061-4D96-B6DC-39BAD25BC144}" type="pres">
      <dgm:prSet presAssocID="{55BD1252-7A23-4D73-944F-F72CEED93CF0}" presName="spaceRect" presStyleCnt="0"/>
      <dgm:spPr/>
    </dgm:pt>
    <dgm:pt modelId="{22F229DF-1A1B-42A5-BE7E-6C4D26D5C981}" type="pres">
      <dgm:prSet presAssocID="{55BD1252-7A23-4D73-944F-F72CEED93CF0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4DC031A-3FEA-4BD7-8E19-82E98B1469DC}" srcId="{3BBAC26B-48CB-469D-A68A-FF26D323205A}" destId="{55BD1252-7A23-4D73-944F-F72CEED93CF0}" srcOrd="4" destOrd="0" parTransId="{851DB8CF-9CA4-49DB-9E55-98E1DC7DD504}" sibTransId="{530C1FA7-2BF0-490A-8BDA-ADED8D462FB1}"/>
    <dgm:cxn modelId="{E188252F-18FD-4F8B-8C37-8A09E0DD9649}" srcId="{3BBAC26B-48CB-469D-A68A-FF26D323205A}" destId="{B351FFA1-4474-47C0-8D66-8F91A6F73053}" srcOrd="2" destOrd="0" parTransId="{44855915-F869-46C2-844D-CB6E10A1E24E}" sibTransId="{F906CE94-5F2F-4715-AD3E-D19B75B38138}"/>
    <dgm:cxn modelId="{03704137-8DAC-4ECC-937F-5FA7414E75AB}" type="presOf" srcId="{3BBAC26B-48CB-469D-A68A-FF26D323205A}" destId="{6B6B98FC-8D1D-49D3-8A99-008BF668F888}" srcOrd="0" destOrd="0" presId="urn:microsoft.com/office/officeart/2018/5/layout/IconCircleLabelList"/>
    <dgm:cxn modelId="{4C29BC40-0618-4B14-B653-CA93BD1153CC}" type="presOf" srcId="{B351FFA1-4474-47C0-8D66-8F91A6F73053}" destId="{773991D1-11BE-467F-AD86-72850FE4AD78}" srcOrd="0" destOrd="0" presId="urn:microsoft.com/office/officeart/2018/5/layout/IconCircleLabelList"/>
    <dgm:cxn modelId="{8AE10F53-E4D6-4CD6-A7FC-E37081076F68}" srcId="{3BBAC26B-48CB-469D-A68A-FF26D323205A}" destId="{9EDCCFED-34CE-4538-8E37-52756B90C8E5}" srcOrd="0" destOrd="0" parTransId="{055A793F-62E6-47E1-AAD1-0D6CFBF38459}" sibTransId="{73840F64-E8A9-4B47-AD3A-8A026F46461B}"/>
    <dgm:cxn modelId="{42389273-9F30-4800-B12E-30305AB9DBE2}" type="presOf" srcId="{D7CB3C19-01E0-47C0-A548-96D732F5AB97}" destId="{9B7178BD-49BA-42D1-B51A-816E86617922}" srcOrd="0" destOrd="0" presId="urn:microsoft.com/office/officeart/2018/5/layout/IconCircleLabelList"/>
    <dgm:cxn modelId="{F8C9C581-C4C2-48EC-B664-65F2AD4F7DA6}" type="presOf" srcId="{55BD1252-7A23-4D73-944F-F72CEED93CF0}" destId="{22F229DF-1A1B-42A5-BE7E-6C4D26D5C981}" srcOrd="0" destOrd="0" presId="urn:microsoft.com/office/officeart/2018/5/layout/IconCircleLabelList"/>
    <dgm:cxn modelId="{06236C86-A20B-4655-BA42-B2B5756FC2AB}" srcId="{3BBAC26B-48CB-469D-A68A-FF26D323205A}" destId="{D7CB3C19-01E0-47C0-A548-96D732F5AB97}" srcOrd="1" destOrd="0" parTransId="{BE6683B6-7AD8-495D-A763-55F1DD6DE8F5}" sibTransId="{CD8C3A9A-EABE-4806-9D3D-859A9E4DF91D}"/>
    <dgm:cxn modelId="{DD3BA48B-44A9-4475-BAE3-34250F7D9486}" type="presOf" srcId="{9EDCCFED-34CE-4538-8E37-52756B90C8E5}" destId="{11086979-AB37-46BF-B58B-2DBF96F189DE}" srcOrd="0" destOrd="0" presId="urn:microsoft.com/office/officeart/2018/5/layout/IconCircleLabelList"/>
    <dgm:cxn modelId="{428B34BE-B934-43D8-8B71-D420E6A74A66}" type="presOf" srcId="{13794055-89FC-4825-8769-D9F8DF578E97}" destId="{C06F2A76-A3D3-4A55-80F0-D1427CDC21B4}" srcOrd="0" destOrd="0" presId="urn:microsoft.com/office/officeart/2018/5/layout/IconCircleLabelList"/>
    <dgm:cxn modelId="{FE0B6CD5-A602-42CB-8B1D-509C4C778CEC}" srcId="{3BBAC26B-48CB-469D-A68A-FF26D323205A}" destId="{13794055-89FC-4825-8769-D9F8DF578E97}" srcOrd="3" destOrd="0" parTransId="{CDE870C5-B840-461B-B7DD-3085CE85F11E}" sibTransId="{8612BA27-05E6-4F4F-8FB5-6DF0C2EC4BBC}"/>
    <dgm:cxn modelId="{2A256093-BBED-4FA3-88E2-E278F505447A}" type="presParOf" srcId="{6B6B98FC-8D1D-49D3-8A99-008BF668F888}" destId="{0A7D5B29-DB7D-4135-AE66-D1B54A1325B1}" srcOrd="0" destOrd="0" presId="urn:microsoft.com/office/officeart/2018/5/layout/IconCircleLabelList"/>
    <dgm:cxn modelId="{B290B58D-1F3D-4BA0-80B0-075B4E605DEE}" type="presParOf" srcId="{0A7D5B29-DB7D-4135-AE66-D1B54A1325B1}" destId="{1CCAB2ED-F988-466D-8174-9EFFC24020F3}" srcOrd="0" destOrd="0" presId="urn:microsoft.com/office/officeart/2018/5/layout/IconCircleLabelList"/>
    <dgm:cxn modelId="{8ED84865-D801-48A2-BEB4-14961E6D5D88}" type="presParOf" srcId="{0A7D5B29-DB7D-4135-AE66-D1B54A1325B1}" destId="{21A8D441-7B42-477E-9F63-1767A9D3FFCE}" srcOrd="1" destOrd="0" presId="urn:microsoft.com/office/officeart/2018/5/layout/IconCircleLabelList"/>
    <dgm:cxn modelId="{E24A6B8D-4A9A-474C-A91B-39C5D8C253B2}" type="presParOf" srcId="{0A7D5B29-DB7D-4135-AE66-D1B54A1325B1}" destId="{A9DA3434-9986-4F65-9AAB-40709E44BA76}" srcOrd="2" destOrd="0" presId="urn:microsoft.com/office/officeart/2018/5/layout/IconCircleLabelList"/>
    <dgm:cxn modelId="{4CC5E269-9B8A-44DD-893D-D6D7B026CA55}" type="presParOf" srcId="{0A7D5B29-DB7D-4135-AE66-D1B54A1325B1}" destId="{11086979-AB37-46BF-B58B-2DBF96F189DE}" srcOrd="3" destOrd="0" presId="urn:microsoft.com/office/officeart/2018/5/layout/IconCircleLabelList"/>
    <dgm:cxn modelId="{EAA90EC8-A6FC-49B0-9A31-F34A218F859A}" type="presParOf" srcId="{6B6B98FC-8D1D-49D3-8A99-008BF668F888}" destId="{9EB35763-2718-4B0D-B808-F37018B7906E}" srcOrd="1" destOrd="0" presId="urn:microsoft.com/office/officeart/2018/5/layout/IconCircleLabelList"/>
    <dgm:cxn modelId="{E4F46DE7-3824-44FE-BFDA-7993BAEE0C50}" type="presParOf" srcId="{6B6B98FC-8D1D-49D3-8A99-008BF668F888}" destId="{A432EF53-11AF-47F2-898D-001AFB8B251F}" srcOrd="2" destOrd="0" presId="urn:microsoft.com/office/officeart/2018/5/layout/IconCircleLabelList"/>
    <dgm:cxn modelId="{C7EC6817-9E40-4BF5-BA28-1BE91A2AC0CD}" type="presParOf" srcId="{A432EF53-11AF-47F2-898D-001AFB8B251F}" destId="{C7F4C8A9-7C49-4025-AE25-616432EAE560}" srcOrd="0" destOrd="0" presId="urn:microsoft.com/office/officeart/2018/5/layout/IconCircleLabelList"/>
    <dgm:cxn modelId="{E4A8B4DB-0312-487C-A964-22F68FD1333B}" type="presParOf" srcId="{A432EF53-11AF-47F2-898D-001AFB8B251F}" destId="{CE91DE87-11EB-4E15-8543-6E590AC7D676}" srcOrd="1" destOrd="0" presId="urn:microsoft.com/office/officeart/2018/5/layout/IconCircleLabelList"/>
    <dgm:cxn modelId="{FE0648F3-565E-45C0-9E47-4926CDFD886E}" type="presParOf" srcId="{A432EF53-11AF-47F2-898D-001AFB8B251F}" destId="{DCB492BA-7D94-4ECA-B39D-2FD05207E3F8}" srcOrd="2" destOrd="0" presId="urn:microsoft.com/office/officeart/2018/5/layout/IconCircleLabelList"/>
    <dgm:cxn modelId="{8D878615-6DDF-49F8-80E8-FD838FE60EB0}" type="presParOf" srcId="{A432EF53-11AF-47F2-898D-001AFB8B251F}" destId="{9B7178BD-49BA-42D1-B51A-816E86617922}" srcOrd="3" destOrd="0" presId="urn:microsoft.com/office/officeart/2018/5/layout/IconCircleLabelList"/>
    <dgm:cxn modelId="{B9385232-F1E7-4C24-9CA5-59F1BB9B720F}" type="presParOf" srcId="{6B6B98FC-8D1D-49D3-8A99-008BF668F888}" destId="{EA0C606F-E074-47E7-B5AA-20B41588352F}" srcOrd="3" destOrd="0" presId="urn:microsoft.com/office/officeart/2018/5/layout/IconCircleLabelList"/>
    <dgm:cxn modelId="{8962E088-3AA0-41A1-81B6-3530F8722902}" type="presParOf" srcId="{6B6B98FC-8D1D-49D3-8A99-008BF668F888}" destId="{3F50C062-5370-4ED2-A0A4-2CA4A86B4A2F}" srcOrd="4" destOrd="0" presId="urn:microsoft.com/office/officeart/2018/5/layout/IconCircleLabelList"/>
    <dgm:cxn modelId="{7F079D76-7C52-4694-966E-27E081FAB5BC}" type="presParOf" srcId="{3F50C062-5370-4ED2-A0A4-2CA4A86B4A2F}" destId="{A0BE194E-498F-4FF4-9B61-31AB621EB541}" srcOrd="0" destOrd="0" presId="urn:microsoft.com/office/officeart/2018/5/layout/IconCircleLabelList"/>
    <dgm:cxn modelId="{80C8CD75-0747-4173-A3A4-F2C3A65C37F2}" type="presParOf" srcId="{3F50C062-5370-4ED2-A0A4-2CA4A86B4A2F}" destId="{AEE0E499-61D7-41DC-A5E8-B5227803F807}" srcOrd="1" destOrd="0" presId="urn:microsoft.com/office/officeart/2018/5/layout/IconCircleLabelList"/>
    <dgm:cxn modelId="{4E305F3C-DC39-4218-88ED-057E2D4B8C20}" type="presParOf" srcId="{3F50C062-5370-4ED2-A0A4-2CA4A86B4A2F}" destId="{007FFF98-EA69-46AD-89EC-E76F31C33B92}" srcOrd="2" destOrd="0" presId="urn:microsoft.com/office/officeart/2018/5/layout/IconCircleLabelList"/>
    <dgm:cxn modelId="{ECFAA8B0-9762-4086-9DEE-2B5A34EF0830}" type="presParOf" srcId="{3F50C062-5370-4ED2-A0A4-2CA4A86B4A2F}" destId="{773991D1-11BE-467F-AD86-72850FE4AD78}" srcOrd="3" destOrd="0" presId="urn:microsoft.com/office/officeart/2018/5/layout/IconCircleLabelList"/>
    <dgm:cxn modelId="{E65318B3-5FA3-45C3-8837-FBB2C402C51F}" type="presParOf" srcId="{6B6B98FC-8D1D-49D3-8A99-008BF668F888}" destId="{F532119C-7523-4FCD-9FF1-E3A295951697}" srcOrd="5" destOrd="0" presId="urn:microsoft.com/office/officeart/2018/5/layout/IconCircleLabelList"/>
    <dgm:cxn modelId="{01A67B0E-27FD-4AA3-8C6F-1247A52E1DCB}" type="presParOf" srcId="{6B6B98FC-8D1D-49D3-8A99-008BF668F888}" destId="{166313C6-64E8-47D5-95DA-0E6457F5572D}" srcOrd="6" destOrd="0" presId="urn:microsoft.com/office/officeart/2018/5/layout/IconCircleLabelList"/>
    <dgm:cxn modelId="{E0C1E467-09F7-4058-B582-E4DD7BEB88C9}" type="presParOf" srcId="{166313C6-64E8-47D5-95DA-0E6457F5572D}" destId="{5E03BF97-95AD-48DD-9A76-18CEBE682247}" srcOrd="0" destOrd="0" presId="urn:microsoft.com/office/officeart/2018/5/layout/IconCircleLabelList"/>
    <dgm:cxn modelId="{FFF2B40B-652E-4542-90E6-7EA3BFA6D661}" type="presParOf" srcId="{166313C6-64E8-47D5-95DA-0E6457F5572D}" destId="{1E9ED466-59DD-451D-8827-004285A75E0F}" srcOrd="1" destOrd="0" presId="urn:microsoft.com/office/officeart/2018/5/layout/IconCircleLabelList"/>
    <dgm:cxn modelId="{36C59E51-E8C6-451D-90C0-F7E3E7E7651A}" type="presParOf" srcId="{166313C6-64E8-47D5-95DA-0E6457F5572D}" destId="{E3896705-CD0C-4774-98AB-9A0D69059A05}" srcOrd="2" destOrd="0" presId="urn:microsoft.com/office/officeart/2018/5/layout/IconCircleLabelList"/>
    <dgm:cxn modelId="{1C78834B-FC48-45F8-8E41-598444FC928D}" type="presParOf" srcId="{166313C6-64E8-47D5-95DA-0E6457F5572D}" destId="{C06F2A76-A3D3-4A55-80F0-D1427CDC21B4}" srcOrd="3" destOrd="0" presId="urn:microsoft.com/office/officeart/2018/5/layout/IconCircleLabelList"/>
    <dgm:cxn modelId="{DE799A77-7ACA-484B-9466-47694716B5C1}" type="presParOf" srcId="{6B6B98FC-8D1D-49D3-8A99-008BF668F888}" destId="{DC696D6E-BD64-4F31-9D36-54AFF0870A1F}" srcOrd="7" destOrd="0" presId="urn:microsoft.com/office/officeart/2018/5/layout/IconCircleLabelList"/>
    <dgm:cxn modelId="{409BCA98-343A-4487-A5F1-5F014FCB81F6}" type="presParOf" srcId="{6B6B98FC-8D1D-49D3-8A99-008BF668F888}" destId="{D7289416-2BFD-4D94-A3F4-CBB2BEE37618}" srcOrd="8" destOrd="0" presId="urn:microsoft.com/office/officeart/2018/5/layout/IconCircleLabelList"/>
    <dgm:cxn modelId="{32D0E8F7-C8CC-4697-929E-610C8B80E71B}" type="presParOf" srcId="{D7289416-2BFD-4D94-A3F4-CBB2BEE37618}" destId="{189AF012-124C-444F-AA2F-CBC5BEDC27C9}" srcOrd="0" destOrd="0" presId="urn:microsoft.com/office/officeart/2018/5/layout/IconCircleLabelList"/>
    <dgm:cxn modelId="{97292776-76A7-4AF7-8CC8-69B26731EC8F}" type="presParOf" srcId="{D7289416-2BFD-4D94-A3F4-CBB2BEE37618}" destId="{5EF281F0-A301-4EFC-9D39-7628BE2EDFFB}" srcOrd="1" destOrd="0" presId="urn:microsoft.com/office/officeart/2018/5/layout/IconCircleLabelList"/>
    <dgm:cxn modelId="{71954A45-F621-4F04-AE04-21A8351D325B}" type="presParOf" srcId="{D7289416-2BFD-4D94-A3F4-CBB2BEE37618}" destId="{3F7EB973-2061-4D96-B6DC-39BAD25BC144}" srcOrd="2" destOrd="0" presId="urn:microsoft.com/office/officeart/2018/5/layout/IconCircleLabelList"/>
    <dgm:cxn modelId="{73A32809-45E0-4555-9855-557CB7B98628}" type="presParOf" srcId="{D7289416-2BFD-4D94-A3F4-CBB2BEE37618}" destId="{22F229DF-1A1B-42A5-BE7E-6C4D26D5C98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5CD7D3-BC41-40AD-A060-CA819A58CEB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3035A71-6C65-4784-890B-299B9A7C661E}">
      <dgm:prSet/>
      <dgm:spPr/>
      <dgm:t>
        <a:bodyPr/>
        <a:lstStyle/>
        <a:p>
          <a:r>
            <a:rPr lang="en-US"/>
            <a:t>Tips:</a:t>
          </a:r>
        </a:p>
      </dgm:t>
    </dgm:pt>
    <dgm:pt modelId="{675B4AB8-E3CF-434B-A0B1-6355FB28E443}" type="parTrans" cxnId="{14452F74-E925-47DF-9A52-B4162EE830B9}">
      <dgm:prSet/>
      <dgm:spPr/>
      <dgm:t>
        <a:bodyPr/>
        <a:lstStyle/>
        <a:p>
          <a:endParaRPr lang="en-US"/>
        </a:p>
      </dgm:t>
    </dgm:pt>
    <dgm:pt modelId="{94CDC4A6-05A6-42E2-B108-D39CF6C8ABEC}" type="sibTrans" cxnId="{14452F74-E925-47DF-9A52-B4162EE830B9}">
      <dgm:prSet/>
      <dgm:spPr/>
      <dgm:t>
        <a:bodyPr/>
        <a:lstStyle/>
        <a:p>
          <a:endParaRPr lang="en-US"/>
        </a:p>
      </dgm:t>
    </dgm:pt>
    <dgm:pt modelId="{8C3E3E2A-33A9-422A-BF34-5D4502C2CBA1}">
      <dgm:prSet/>
      <dgm:spPr/>
      <dgm:t>
        <a:bodyPr/>
        <a:lstStyle/>
        <a:p>
          <a:r>
            <a:rPr lang="en-US"/>
            <a:t>Be clear and concise</a:t>
          </a:r>
        </a:p>
      </dgm:t>
    </dgm:pt>
    <dgm:pt modelId="{2588B828-B065-46AF-AC92-8A3F96705741}" type="parTrans" cxnId="{BA670244-4DB9-43C3-872A-1382A3992378}">
      <dgm:prSet/>
      <dgm:spPr/>
      <dgm:t>
        <a:bodyPr/>
        <a:lstStyle/>
        <a:p>
          <a:endParaRPr lang="en-US"/>
        </a:p>
      </dgm:t>
    </dgm:pt>
    <dgm:pt modelId="{5EBD2DBA-24F0-4D8E-BA75-5F07D902D9CA}" type="sibTrans" cxnId="{BA670244-4DB9-43C3-872A-1382A3992378}">
      <dgm:prSet/>
      <dgm:spPr/>
      <dgm:t>
        <a:bodyPr/>
        <a:lstStyle/>
        <a:p>
          <a:endParaRPr lang="en-US"/>
        </a:p>
      </dgm:t>
    </dgm:pt>
    <dgm:pt modelId="{FA241029-05B4-4D68-800C-DE113C6CAC9C}">
      <dgm:prSet/>
      <dgm:spPr/>
      <dgm:t>
        <a:bodyPr/>
        <a:lstStyle/>
        <a:p>
          <a:r>
            <a:rPr lang="en-US"/>
            <a:t>Use a respectful and supportive tone</a:t>
          </a:r>
        </a:p>
      </dgm:t>
    </dgm:pt>
    <dgm:pt modelId="{DFBC0929-5E9A-4E79-A66F-61B3A0B018BB}" type="parTrans" cxnId="{48473F23-DD3B-4A8D-8022-96D083E46600}">
      <dgm:prSet/>
      <dgm:spPr/>
      <dgm:t>
        <a:bodyPr/>
        <a:lstStyle/>
        <a:p>
          <a:endParaRPr lang="en-US"/>
        </a:p>
      </dgm:t>
    </dgm:pt>
    <dgm:pt modelId="{27766351-6B8A-40D7-9928-91DF8B6F5FC8}" type="sibTrans" cxnId="{48473F23-DD3B-4A8D-8022-96D083E46600}">
      <dgm:prSet/>
      <dgm:spPr/>
      <dgm:t>
        <a:bodyPr/>
        <a:lstStyle/>
        <a:p>
          <a:endParaRPr lang="en-US"/>
        </a:p>
      </dgm:t>
    </dgm:pt>
    <dgm:pt modelId="{78F30DD3-233C-4F99-9E0C-17BBAABDD7D6}">
      <dgm:prSet/>
      <dgm:spPr/>
      <dgm:t>
        <a:bodyPr/>
        <a:lstStyle/>
        <a:p>
          <a:r>
            <a:rPr lang="en-US"/>
            <a:t>Personalize feedback to individual students</a:t>
          </a:r>
        </a:p>
      </dgm:t>
    </dgm:pt>
    <dgm:pt modelId="{FD450379-C0AD-4DA8-8C6B-D047C52650E6}" type="parTrans" cxnId="{00DACA05-A713-4542-AAFB-A2FF2E2079FB}">
      <dgm:prSet/>
      <dgm:spPr/>
      <dgm:t>
        <a:bodyPr/>
        <a:lstStyle/>
        <a:p>
          <a:endParaRPr lang="en-US"/>
        </a:p>
      </dgm:t>
    </dgm:pt>
    <dgm:pt modelId="{E674B97C-2054-4272-98AB-5143747B2CE2}" type="sibTrans" cxnId="{00DACA05-A713-4542-AAFB-A2FF2E2079FB}">
      <dgm:prSet/>
      <dgm:spPr/>
      <dgm:t>
        <a:bodyPr/>
        <a:lstStyle/>
        <a:p>
          <a:endParaRPr lang="en-US"/>
        </a:p>
      </dgm:t>
    </dgm:pt>
    <dgm:pt modelId="{CFC78C62-5148-4D14-91DE-71F892B93116}">
      <dgm:prSet/>
      <dgm:spPr/>
      <dgm:t>
        <a:bodyPr/>
        <a:lstStyle/>
        <a:p>
          <a:r>
            <a:rPr lang="en-US"/>
            <a:t>Ensure feedback is aligned with learning objectives</a:t>
          </a:r>
        </a:p>
      </dgm:t>
    </dgm:pt>
    <dgm:pt modelId="{86992D9A-0560-4EC7-84FD-466EE15C91F8}" type="parTrans" cxnId="{7773D718-124A-44FE-8FF1-823CCF1C3E39}">
      <dgm:prSet/>
      <dgm:spPr/>
      <dgm:t>
        <a:bodyPr/>
        <a:lstStyle/>
        <a:p>
          <a:endParaRPr lang="en-US"/>
        </a:p>
      </dgm:t>
    </dgm:pt>
    <dgm:pt modelId="{34B38855-14BB-421C-AC4C-3927B5C4CF70}" type="sibTrans" cxnId="{7773D718-124A-44FE-8FF1-823CCF1C3E39}">
      <dgm:prSet/>
      <dgm:spPr/>
      <dgm:t>
        <a:bodyPr/>
        <a:lstStyle/>
        <a:p>
          <a:endParaRPr lang="en-US"/>
        </a:p>
      </dgm:t>
    </dgm:pt>
    <dgm:pt modelId="{E7A541B9-7F25-4437-852A-39A5E6515A43}" type="pres">
      <dgm:prSet presAssocID="{175CD7D3-BC41-40AD-A060-CA819A58CEB2}" presName="linear" presStyleCnt="0">
        <dgm:presLayoutVars>
          <dgm:animLvl val="lvl"/>
          <dgm:resizeHandles val="exact"/>
        </dgm:presLayoutVars>
      </dgm:prSet>
      <dgm:spPr/>
    </dgm:pt>
    <dgm:pt modelId="{65FD1B76-A234-427F-BD4D-A382741FFF2D}" type="pres">
      <dgm:prSet presAssocID="{13035A71-6C65-4784-890B-299B9A7C661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6E9346D-4546-43FF-851F-1228CE3D405C}" type="pres">
      <dgm:prSet presAssocID="{94CDC4A6-05A6-42E2-B108-D39CF6C8ABEC}" presName="spacer" presStyleCnt="0"/>
      <dgm:spPr/>
    </dgm:pt>
    <dgm:pt modelId="{42FDD448-9863-4A4E-9F9A-CE8BDA1C66A0}" type="pres">
      <dgm:prSet presAssocID="{8C3E3E2A-33A9-422A-BF34-5D4502C2CBA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81DA5F6-5A57-4FE2-8918-708C3E406923}" type="pres">
      <dgm:prSet presAssocID="{5EBD2DBA-24F0-4D8E-BA75-5F07D902D9CA}" presName="spacer" presStyleCnt="0"/>
      <dgm:spPr/>
    </dgm:pt>
    <dgm:pt modelId="{ED4CC907-E0C7-416B-ADD8-AD3F58C119E3}" type="pres">
      <dgm:prSet presAssocID="{FA241029-05B4-4D68-800C-DE113C6CAC9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3B8AD3E-41BA-49A0-8230-6402E444659D}" type="pres">
      <dgm:prSet presAssocID="{27766351-6B8A-40D7-9928-91DF8B6F5FC8}" presName="spacer" presStyleCnt="0"/>
      <dgm:spPr/>
    </dgm:pt>
    <dgm:pt modelId="{EE4C1AB3-A1AE-480E-A71A-9472F48BE5C3}" type="pres">
      <dgm:prSet presAssocID="{78F30DD3-233C-4F99-9E0C-17BBAABDD7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274185B-197D-46D9-A5CB-B895EC6F944C}" type="pres">
      <dgm:prSet presAssocID="{E674B97C-2054-4272-98AB-5143747B2CE2}" presName="spacer" presStyleCnt="0"/>
      <dgm:spPr/>
    </dgm:pt>
    <dgm:pt modelId="{C2A5CBD6-7E39-462F-A066-AFA9730BF5F0}" type="pres">
      <dgm:prSet presAssocID="{CFC78C62-5148-4D14-91DE-71F892B9311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0DACA05-A713-4542-AAFB-A2FF2E2079FB}" srcId="{175CD7D3-BC41-40AD-A060-CA819A58CEB2}" destId="{78F30DD3-233C-4F99-9E0C-17BBAABDD7D6}" srcOrd="3" destOrd="0" parTransId="{FD450379-C0AD-4DA8-8C6B-D047C52650E6}" sibTransId="{E674B97C-2054-4272-98AB-5143747B2CE2}"/>
    <dgm:cxn modelId="{7773D718-124A-44FE-8FF1-823CCF1C3E39}" srcId="{175CD7D3-BC41-40AD-A060-CA819A58CEB2}" destId="{CFC78C62-5148-4D14-91DE-71F892B93116}" srcOrd="4" destOrd="0" parTransId="{86992D9A-0560-4EC7-84FD-466EE15C91F8}" sibTransId="{34B38855-14BB-421C-AC4C-3927B5C4CF70}"/>
    <dgm:cxn modelId="{48473F23-DD3B-4A8D-8022-96D083E46600}" srcId="{175CD7D3-BC41-40AD-A060-CA819A58CEB2}" destId="{FA241029-05B4-4D68-800C-DE113C6CAC9C}" srcOrd="2" destOrd="0" parTransId="{DFBC0929-5E9A-4E79-A66F-61B3A0B018BB}" sibTransId="{27766351-6B8A-40D7-9928-91DF8B6F5FC8}"/>
    <dgm:cxn modelId="{BA670244-4DB9-43C3-872A-1382A3992378}" srcId="{175CD7D3-BC41-40AD-A060-CA819A58CEB2}" destId="{8C3E3E2A-33A9-422A-BF34-5D4502C2CBA1}" srcOrd="1" destOrd="0" parTransId="{2588B828-B065-46AF-AC92-8A3F96705741}" sibTransId="{5EBD2DBA-24F0-4D8E-BA75-5F07D902D9CA}"/>
    <dgm:cxn modelId="{14452F74-E925-47DF-9A52-B4162EE830B9}" srcId="{175CD7D3-BC41-40AD-A060-CA819A58CEB2}" destId="{13035A71-6C65-4784-890B-299B9A7C661E}" srcOrd="0" destOrd="0" parTransId="{675B4AB8-E3CF-434B-A0B1-6355FB28E443}" sibTransId="{94CDC4A6-05A6-42E2-B108-D39CF6C8ABEC}"/>
    <dgm:cxn modelId="{8707B88F-C2A5-4CD6-A0D2-6CCC0D8F55AB}" type="presOf" srcId="{FA241029-05B4-4D68-800C-DE113C6CAC9C}" destId="{ED4CC907-E0C7-416B-ADD8-AD3F58C119E3}" srcOrd="0" destOrd="0" presId="urn:microsoft.com/office/officeart/2005/8/layout/vList2"/>
    <dgm:cxn modelId="{336F4395-F59D-4DB9-8575-D7C66B9DBCB2}" type="presOf" srcId="{78F30DD3-233C-4F99-9E0C-17BBAABDD7D6}" destId="{EE4C1AB3-A1AE-480E-A71A-9472F48BE5C3}" srcOrd="0" destOrd="0" presId="urn:microsoft.com/office/officeart/2005/8/layout/vList2"/>
    <dgm:cxn modelId="{52EAEBAB-5486-4DC8-B389-FFC8B2117B53}" type="presOf" srcId="{175CD7D3-BC41-40AD-A060-CA819A58CEB2}" destId="{E7A541B9-7F25-4437-852A-39A5E6515A43}" srcOrd="0" destOrd="0" presId="urn:microsoft.com/office/officeart/2005/8/layout/vList2"/>
    <dgm:cxn modelId="{AD2F42B6-630D-4395-8301-590E6DD8C364}" type="presOf" srcId="{CFC78C62-5148-4D14-91DE-71F892B93116}" destId="{C2A5CBD6-7E39-462F-A066-AFA9730BF5F0}" srcOrd="0" destOrd="0" presId="urn:microsoft.com/office/officeart/2005/8/layout/vList2"/>
    <dgm:cxn modelId="{E1D1F1B8-58AF-4B8C-B217-642F3C3BE5D4}" type="presOf" srcId="{13035A71-6C65-4784-890B-299B9A7C661E}" destId="{65FD1B76-A234-427F-BD4D-A382741FFF2D}" srcOrd="0" destOrd="0" presId="urn:microsoft.com/office/officeart/2005/8/layout/vList2"/>
    <dgm:cxn modelId="{3E216BD2-B6B3-44ED-8979-296AF0C1EEC5}" type="presOf" srcId="{8C3E3E2A-33A9-422A-BF34-5D4502C2CBA1}" destId="{42FDD448-9863-4A4E-9F9A-CE8BDA1C66A0}" srcOrd="0" destOrd="0" presId="urn:microsoft.com/office/officeart/2005/8/layout/vList2"/>
    <dgm:cxn modelId="{3A7422BE-A8A6-4934-8B35-F4E0EFE9B02F}" type="presParOf" srcId="{E7A541B9-7F25-4437-852A-39A5E6515A43}" destId="{65FD1B76-A234-427F-BD4D-A382741FFF2D}" srcOrd="0" destOrd="0" presId="urn:microsoft.com/office/officeart/2005/8/layout/vList2"/>
    <dgm:cxn modelId="{CB8F2B0B-A2CB-4211-8629-FB557DE1F569}" type="presParOf" srcId="{E7A541B9-7F25-4437-852A-39A5E6515A43}" destId="{C6E9346D-4546-43FF-851F-1228CE3D405C}" srcOrd="1" destOrd="0" presId="urn:microsoft.com/office/officeart/2005/8/layout/vList2"/>
    <dgm:cxn modelId="{49373A4E-CA6D-4C49-A141-733B31EE14B9}" type="presParOf" srcId="{E7A541B9-7F25-4437-852A-39A5E6515A43}" destId="{42FDD448-9863-4A4E-9F9A-CE8BDA1C66A0}" srcOrd="2" destOrd="0" presId="urn:microsoft.com/office/officeart/2005/8/layout/vList2"/>
    <dgm:cxn modelId="{2C0AFF6F-BE80-4139-8AB3-E19D0FC334D4}" type="presParOf" srcId="{E7A541B9-7F25-4437-852A-39A5E6515A43}" destId="{081DA5F6-5A57-4FE2-8918-708C3E406923}" srcOrd="3" destOrd="0" presId="urn:microsoft.com/office/officeart/2005/8/layout/vList2"/>
    <dgm:cxn modelId="{CC90F6B4-77BC-4CCA-AE78-CD5A785E6E62}" type="presParOf" srcId="{E7A541B9-7F25-4437-852A-39A5E6515A43}" destId="{ED4CC907-E0C7-416B-ADD8-AD3F58C119E3}" srcOrd="4" destOrd="0" presId="urn:microsoft.com/office/officeart/2005/8/layout/vList2"/>
    <dgm:cxn modelId="{48BC5189-FDF7-4006-BECB-5BDB5E2FC4D2}" type="presParOf" srcId="{E7A541B9-7F25-4437-852A-39A5E6515A43}" destId="{33B8AD3E-41BA-49A0-8230-6402E444659D}" srcOrd="5" destOrd="0" presId="urn:microsoft.com/office/officeart/2005/8/layout/vList2"/>
    <dgm:cxn modelId="{D94F93EE-F750-4105-815F-4B3B76FFFEF7}" type="presParOf" srcId="{E7A541B9-7F25-4437-852A-39A5E6515A43}" destId="{EE4C1AB3-A1AE-480E-A71A-9472F48BE5C3}" srcOrd="6" destOrd="0" presId="urn:microsoft.com/office/officeart/2005/8/layout/vList2"/>
    <dgm:cxn modelId="{B3410093-DA84-40F2-86FE-614CA16A3595}" type="presParOf" srcId="{E7A541B9-7F25-4437-852A-39A5E6515A43}" destId="{1274185B-197D-46D9-A5CB-B895EC6F944C}" srcOrd="7" destOrd="0" presId="urn:microsoft.com/office/officeart/2005/8/layout/vList2"/>
    <dgm:cxn modelId="{6385271E-379A-4CBD-9B57-D898CCE7C80B}" type="presParOf" srcId="{E7A541B9-7F25-4437-852A-39A5E6515A43}" destId="{C2A5CBD6-7E39-462F-A066-AFA9730BF5F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EB32E-EAC6-4CF9-9039-CC9061FAD85E}">
      <dsp:nvSpPr>
        <dsp:cNvPr id="0" name=""/>
        <dsp:cNvSpPr/>
      </dsp:nvSpPr>
      <dsp:spPr>
        <a:xfrm>
          <a:off x="2310" y="892539"/>
          <a:ext cx="1833041" cy="256625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Understand the principles of effective feedback</a:t>
          </a:r>
        </a:p>
      </dsp:txBody>
      <dsp:txXfrm>
        <a:off x="2310" y="1867718"/>
        <a:ext cx="1833041" cy="1539754"/>
      </dsp:txXfrm>
    </dsp:sp>
    <dsp:sp modelId="{D1168FA8-6FF5-4FB7-A408-456DDA97B29D}">
      <dsp:nvSpPr>
        <dsp:cNvPr id="0" name=""/>
        <dsp:cNvSpPr/>
      </dsp:nvSpPr>
      <dsp:spPr>
        <a:xfrm>
          <a:off x="533892" y="1149165"/>
          <a:ext cx="769877" cy="76987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1</a:t>
          </a:r>
        </a:p>
      </dsp:txBody>
      <dsp:txXfrm>
        <a:off x="646638" y="1261911"/>
        <a:ext cx="544385" cy="544385"/>
      </dsp:txXfrm>
    </dsp:sp>
    <dsp:sp modelId="{34CF1DD1-72D9-4B45-B650-28D70DD1AC94}">
      <dsp:nvSpPr>
        <dsp:cNvPr id="0" name=""/>
        <dsp:cNvSpPr/>
      </dsp:nvSpPr>
      <dsp:spPr>
        <a:xfrm>
          <a:off x="2310" y="3458726"/>
          <a:ext cx="1833041" cy="7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33B3C5-E0FA-4381-A4DA-B84C40F7839D}">
      <dsp:nvSpPr>
        <dsp:cNvPr id="0" name=""/>
        <dsp:cNvSpPr/>
      </dsp:nvSpPr>
      <dsp:spPr>
        <a:xfrm>
          <a:off x="2018656" y="892539"/>
          <a:ext cx="1833041" cy="25662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Explore strategies for delivering constructive feedback</a:t>
          </a:r>
        </a:p>
      </dsp:txBody>
      <dsp:txXfrm>
        <a:off x="2018656" y="1867718"/>
        <a:ext cx="1833041" cy="1539754"/>
      </dsp:txXfrm>
    </dsp:sp>
    <dsp:sp modelId="{48A94782-EFD5-40C2-80B6-8CA0565BA6DF}">
      <dsp:nvSpPr>
        <dsp:cNvPr id="0" name=""/>
        <dsp:cNvSpPr/>
      </dsp:nvSpPr>
      <dsp:spPr>
        <a:xfrm>
          <a:off x="2550238" y="1149165"/>
          <a:ext cx="769877" cy="76987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2</a:t>
          </a:r>
        </a:p>
      </dsp:txBody>
      <dsp:txXfrm>
        <a:off x="2662984" y="1261911"/>
        <a:ext cx="544385" cy="544385"/>
      </dsp:txXfrm>
    </dsp:sp>
    <dsp:sp modelId="{5855EA44-607E-42C0-9E26-45D6285E947D}">
      <dsp:nvSpPr>
        <dsp:cNvPr id="0" name=""/>
        <dsp:cNvSpPr/>
      </dsp:nvSpPr>
      <dsp:spPr>
        <a:xfrm>
          <a:off x="2018656" y="3458726"/>
          <a:ext cx="1833041" cy="7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696630-0FCB-4E1D-96E4-FEEBF10BEE34}">
      <dsp:nvSpPr>
        <dsp:cNvPr id="0" name=""/>
        <dsp:cNvSpPr/>
      </dsp:nvSpPr>
      <dsp:spPr>
        <a:xfrm>
          <a:off x="4035002" y="892539"/>
          <a:ext cx="1833041" cy="25662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Learn practical tools and techniques for providing actionable feedback</a:t>
          </a:r>
        </a:p>
      </dsp:txBody>
      <dsp:txXfrm>
        <a:off x="4035002" y="1867718"/>
        <a:ext cx="1833041" cy="1539754"/>
      </dsp:txXfrm>
    </dsp:sp>
    <dsp:sp modelId="{8FF6D333-4D2B-4AA7-9756-7E7E618F6C50}">
      <dsp:nvSpPr>
        <dsp:cNvPr id="0" name=""/>
        <dsp:cNvSpPr/>
      </dsp:nvSpPr>
      <dsp:spPr>
        <a:xfrm>
          <a:off x="4566584" y="1149165"/>
          <a:ext cx="769877" cy="769877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3</a:t>
          </a:r>
        </a:p>
      </dsp:txBody>
      <dsp:txXfrm>
        <a:off x="4679330" y="1261911"/>
        <a:ext cx="544385" cy="544385"/>
      </dsp:txXfrm>
    </dsp:sp>
    <dsp:sp modelId="{3F703954-D311-4D0F-BBAF-E3728BC72C98}">
      <dsp:nvSpPr>
        <dsp:cNvPr id="0" name=""/>
        <dsp:cNvSpPr/>
      </dsp:nvSpPr>
      <dsp:spPr>
        <a:xfrm>
          <a:off x="4035002" y="3458726"/>
          <a:ext cx="1833041" cy="7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E0B0E5-8CAC-4AC6-9A89-3D09A5747758}">
      <dsp:nvSpPr>
        <dsp:cNvPr id="0" name=""/>
        <dsp:cNvSpPr/>
      </dsp:nvSpPr>
      <dsp:spPr>
        <a:xfrm>
          <a:off x="6051347" y="892539"/>
          <a:ext cx="1833041" cy="25662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911" tIns="330200" rIns="142911" bIns="33020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Engage in interactive activities to practice feedback delivery</a:t>
          </a:r>
        </a:p>
      </dsp:txBody>
      <dsp:txXfrm>
        <a:off x="6051347" y="1867718"/>
        <a:ext cx="1833041" cy="1539754"/>
      </dsp:txXfrm>
    </dsp:sp>
    <dsp:sp modelId="{D36E20F1-A7D2-4A51-A554-3E8CD81B4D85}">
      <dsp:nvSpPr>
        <dsp:cNvPr id="0" name=""/>
        <dsp:cNvSpPr/>
      </dsp:nvSpPr>
      <dsp:spPr>
        <a:xfrm>
          <a:off x="6582929" y="1149165"/>
          <a:ext cx="769877" cy="76987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23" tIns="12700" rIns="60023" bIns="1270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4</a:t>
          </a:r>
        </a:p>
      </dsp:txBody>
      <dsp:txXfrm>
        <a:off x="6695675" y="1261911"/>
        <a:ext cx="544385" cy="544385"/>
      </dsp:txXfrm>
    </dsp:sp>
    <dsp:sp modelId="{803EED21-439D-4730-BDC6-67A61B5A7950}">
      <dsp:nvSpPr>
        <dsp:cNvPr id="0" name=""/>
        <dsp:cNvSpPr/>
      </dsp:nvSpPr>
      <dsp:spPr>
        <a:xfrm>
          <a:off x="6051347" y="3458726"/>
          <a:ext cx="1833041" cy="7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B7E7B-3D60-48BE-B482-E3406BE49B6D}">
      <dsp:nvSpPr>
        <dsp:cNvPr id="0" name=""/>
        <dsp:cNvSpPr/>
      </dsp:nvSpPr>
      <dsp:spPr>
        <a:xfrm>
          <a:off x="0" y="42799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Enhances student learning and development</a:t>
          </a:r>
        </a:p>
      </dsp:txBody>
      <dsp:txXfrm>
        <a:off x="62141" y="104940"/>
        <a:ext cx="4875842" cy="1148678"/>
      </dsp:txXfrm>
    </dsp:sp>
    <dsp:sp modelId="{BCDA7000-2EE3-44F8-B010-D932730EB328}">
      <dsp:nvSpPr>
        <dsp:cNvPr id="0" name=""/>
        <dsp:cNvSpPr/>
      </dsp:nvSpPr>
      <dsp:spPr>
        <a:xfrm>
          <a:off x="0" y="1407919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Builds student confidence and motivation</a:t>
          </a:r>
        </a:p>
      </dsp:txBody>
      <dsp:txXfrm>
        <a:off x="62141" y="1470060"/>
        <a:ext cx="4875842" cy="1148678"/>
      </dsp:txXfrm>
    </dsp:sp>
    <dsp:sp modelId="{A23007A5-D73F-408C-8A95-86230F6EA01D}">
      <dsp:nvSpPr>
        <dsp:cNvPr id="0" name=""/>
        <dsp:cNvSpPr/>
      </dsp:nvSpPr>
      <dsp:spPr>
        <a:xfrm>
          <a:off x="0" y="2773040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Provides clear guidance for improvement</a:t>
          </a:r>
        </a:p>
      </dsp:txBody>
      <dsp:txXfrm>
        <a:off x="62141" y="2835181"/>
        <a:ext cx="4875842" cy="1148678"/>
      </dsp:txXfrm>
    </dsp:sp>
    <dsp:sp modelId="{307DDAE0-7143-4BD8-9013-DC06B6CE5F18}">
      <dsp:nvSpPr>
        <dsp:cNvPr id="0" name=""/>
        <dsp:cNvSpPr/>
      </dsp:nvSpPr>
      <dsp:spPr>
        <a:xfrm>
          <a:off x="0" y="4138160"/>
          <a:ext cx="5000124" cy="127296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Fosters a positive learning environment</a:t>
          </a:r>
        </a:p>
      </dsp:txBody>
      <dsp:txXfrm>
        <a:off x="62141" y="4200301"/>
        <a:ext cx="4875842" cy="1148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F4A0D-B0D6-4EAB-A915-DF54DC2A6330}">
      <dsp:nvSpPr>
        <dsp:cNvPr id="0" name=""/>
        <dsp:cNvSpPr/>
      </dsp:nvSpPr>
      <dsp:spPr>
        <a:xfrm>
          <a:off x="0" y="665"/>
          <a:ext cx="5000124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CE7823-2D02-4BB9-8CF5-D42289F47155}">
      <dsp:nvSpPr>
        <dsp:cNvPr id="0" name=""/>
        <dsp:cNvSpPr/>
      </dsp:nvSpPr>
      <dsp:spPr>
        <a:xfrm>
          <a:off x="0" y="665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Specificity</a:t>
          </a:r>
        </a:p>
      </dsp:txBody>
      <dsp:txXfrm>
        <a:off x="0" y="665"/>
        <a:ext cx="5000124" cy="1090517"/>
      </dsp:txXfrm>
    </dsp:sp>
    <dsp:sp modelId="{CF3517D2-2B89-4AC8-8C7B-1368BDEE8E16}">
      <dsp:nvSpPr>
        <dsp:cNvPr id="0" name=""/>
        <dsp:cNvSpPr/>
      </dsp:nvSpPr>
      <dsp:spPr>
        <a:xfrm>
          <a:off x="0" y="1091183"/>
          <a:ext cx="5000124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65337E-3A0B-4715-A292-6057E86ACCF7}">
      <dsp:nvSpPr>
        <dsp:cNvPr id="0" name=""/>
        <dsp:cNvSpPr/>
      </dsp:nvSpPr>
      <dsp:spPr>
        <a:xfrm>
          <a:off x="0" y="1091183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Timeliness</a:t>
          </a:r>
        </a:p>
      </dsp:txBody>
      <dsp:txXfrm>
        <a:off x="0" y="1091183"/>
        <a:ext cx="5000124" cy="1090517"/>
      </dsp:txXfrm>
    </dsp:sp>
    <dsp:sp modelId="{5C49AB0E-2784-46F1-835F-713D04B35FA6}">
      <dsp:nvSpPr>
        <dsp:cNvPr id="0" name=""/>
        <dsp:cNvSpPr/>
      </dsp:nvSpPr>
      <dsp:spPr>
        <a:xfrm>
          <a:off x="0" y="2181701"/>
          <a:ext cx="5000124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4F6BCF-086D-48D1-9611-65656D9D0CE7}">
      <dsp:nvSpPr>
        <dsp:cNvPr id="0" name=""/>
        <dsp:cNvSpPr/>
      </dsp:nvSpPr>
      <dsp:spPr>
        <a:xfrm>
          <a:off x="0" y="2181701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Constructiveness</a:t>
          </a:r>
        </a:p>
      </dsp:txBody>
      <dsp:txXfrm>
        <a:off x="0" y="2181701"/>
        <a:ext cx="5000124" cy="1090517"/>
      </dsp:txXfrm>
    </dsp:sp>
    <dsp:sp modelId="{B3C67F45-08C0-44D4-A4BA-310643A58100}">
      <dsp:nvSpPr>
        <dsp:cNvPr id="0" name=""/>
        <dsp:cNvSpPr/>
      </dsp:nvSpPr>
      <dsp:spPr>
        <a:xfrm>
          <a:off x="0" y="3272218"/>
          <a:ext cx="5000124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009C47-4DB3-4178-B9D3-5B3766E38EFC}">
      <dsp:nvSpPr>
        <dsp:cNvPr id="0" name=""/>
        <dsp:cNvSpPr/>
      </dsp:nvSpPr>
      <dsp:spPr>
        <a:xfrm>
          <a:off x="0" y="3272218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Actionability</a:t>
          </a:r>
        </a:p>
      </dsp:txBody>
      <dsp:txXfrm>
        <a:off x="0" y="3272218"/>
        <a:ext cx="5000124" cy="1090517"/>
      </dsp:txXfrm>
    </dsp:sp>
    <dsp:sp modelId="{455B3F71-26C1-4121-BE05-D21B7B61ECAA}">
      <dsp:nvSpPr>
        <dsp:cNvPr id="0" name=""/>
        <dsp:cNvSpPr/>
      </dsp:nvSpPr>
      <dsp:spPr>
        <a:xfrm>
          <a:off x="0" y="4362736"/>
          <a:ext cx="5000124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3F605E-48DF-4C9C-B0F6-36410C5AFD21}">
      <dsp:nvSpPr>
        <dsp:cNvPr id="0" name=""/>
        <dsp:cNvSpPr/>
      </dsp:nvSpPr>
      <dsp:spPr>
        <a:xfrm>
          <a:off x="0" y="4362736"/>
          <a:ext cx="5000124" cy="10905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Balance between positive and critical feedback</a:t>
          </a:r>
        </a:p>
      </dsp:txBody>
      <dsp:txXfrm>
        <a:off x="0" y="4362736"/>
        <a:ext cx="5000124" cy="10905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09CBD-F850-40E0-8E1E-C9C4E2E9F412}">
      <dsp:nvSpPr>
        <dsp:cNvPr id="0" name=""/>
        <dsp:cNvSpPr/>
      </dsp:nvSpPr>
      <dsp:spPr>
        <a:xfrm>
          <a:off x="518185" y="768902"/>
          <a:ext cx="1475437" cy="14754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854DE0-54F6-4C49-A221-D78818DCE639}">
      <dsp:nvSpPr>
        <dsp:cNvPr id="0" name=""/>
        <dsp:cNvSpPr/>
      </dsp:nvSpPr>
      <dsp:spPr>
        <a:xfrm>
          <a:off x="832623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01263-8454-43F6-98EC-1978909BC15F}">
      <dsp:nvSpPr>
        <dsp:cNvPr id="0" name=""/>
        <dsp:cNvSpPr/>
      </dsp:nvSpPr>
      <dsp:spPr>
        <a:xfrm>
          <a:off x="46529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Positive feedback</a:t>
          </a:r>
        </a:p>
      </dsp:txBody>
      <dsp:txXfrm>
        <a:off x="46529" y="2703902"/>
        <a:ext cx="2418750" cy="720000"/>
      </dsp:txXfrm>
    </dsp:sp>
    <dsp:sp modelId="{26ADF2FA-DAE3-4ED3-8038-59EC83C26A08}">
      <dsp:nvSpPr>
        <dsp:cNvPr id="0" name=""/>
        <dsp:cNvSpPr/>
      </dsp:nvSpPr>
      <dsp:spPr>
        <a:xfrm>
          <a:off x="3360216" y="768902"/>
          <a:ext cx="1475437" cy="14754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D307D8-144A-4574-B736-035BA6836269}">
      <dsp:nvSpPr>
        <dsp:cNvPr id="0" name=""/>
        <dsp:cNvSpPr/>
      </dsp:nvSpPr>
      <dsp:spPr>
        <a:xfrm>
          <a:off x="3674654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4D413-87B6-4435-93AC-1F6C607728C6}">
      <dsp:nvSpPr>
        <dsp:cNvPr id="0" name=""/>
        <dsp:cNvSpPr/>
      </dsp:nvSpPr>
      <dsp:spPr>
        <a:xfrm>
          <a:off x="2888560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Constructive criticism</a:t>
          </a:r>
        </a:p>
      </dsp:txBody>
      <dsp:txXfrm>
        <a:off x="2888560" y="2703902"/>
        <a:ext cx="2418750" cy="720000"/>
      </dsp:txXfrm>
    </dsp:sp>
    <dsp:sp modelId="{8347D96F-D2D9-4768-81EE-B248A44B764C}">
      <dsp:nvSpPr>
        <dsp:cNvPr id="0" name=""/>
        <dsp:cNvSpPr/>
      </dsp:nvSpPr>
      <dsp:spPr>
        <a:xfrm>
          <a:off x="6202248" y="768902"/>
          <a:ext cx="1475437" cy="14754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E0F66-F979-4E4B-AB5E-C260D5715874}">
      <dsp:nvSpPr>
        <dsp:cNvPr id="0" name=""/>
        <dsp:cNvSpPr/>
      </dsp:nvSpPr>
      <dsp:spPr>
        <a:xfrm>
          <a:off x="6516685" y="1083340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7C063-8077-4C0B-B42A-1EDFDE132CC5}">
      <dsp:nvSpPr>
        <dsp:cNvPr id="0" name=""/>
        <dsp:cNvSpPr/>
      </dsp:nvSpPr>
      <dsp:spPr>
        <a:xfrm>
          <a:off x="5730591" y="2703902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Positive closing remarks</a:t>
          </a:r>
        </a:p>
      </dsp:txBody>
      <dsp:txXfrm>
        <a:off x="5730591" y="2703902"/>
        <a:ext cx="24187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D4968-2BE6-4CE7-AEAD-18D2B8EDFD81}">
      <dsp:nvSpPr>
        <dsp:cNvPr id="0" name=""/>
        <dsp:cNvSpPr/>
      </dsp:nvSpPr>
      <dsp:spPr>
        <a:xfrm>
          <a:off x="1577340" y="482"/>
          <a:ext cx="6309360" cy="62665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9170" rIns="122419" bIns="1591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Evaluate the paper, not the person</a:t>
          </a:r>
        </a:p>
      </dsp:txBody>
      <dsp:txXfrm>
        <a:off x="1577340" y="482"/>
        <a:ext cx="6309360" cy="626652"/>
      </dsp:txXfrm>
    </dsp:sp>
    <dsp:sp modelId="{3EBC7BE9-F316-413B-8225-DCC414459C4D}">
      <dsp:nvSpPr>
        <dsp:cNvPr id="0" name=""/>
        <dsp:cNvSpPr/>
      </dsp:nvSpPr>
      <dsp:spPr>
        <a:xfrm>
          <a:off x="0" y="482"/>
          <a:ext cx="1577340" cy="6266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899" rIns="83468" bIns="6189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Evaluate</a:t>
          </a:r>
        </a:p>
      </dsp:txBody>
      <dsp:txXfrm>
        <a:off x="0" y="482"/>
        <a:ext cx="1577340" cy="626652"/>
      </dsp:txXfrm>
    </dsp:sp>
    <dsp:sp modelId="{6D6DF563-1B0C-43EB-8839-F81DF9D0B395}">
      <dsp:nvSpPr>
        <dsp:cNvPr id="0" name=""/>
        <dsp:cNvSpPr/>
      </dsp:nvSpPr>
      <dsp:spPr>
        <a:xfrm>
          <a:off x="1577340" y="664733"/>
          <a:ext cx="6309360" cy="626652"/>
        </a:xfrm>
        <a:prstGeom prst="rect">
          <a:avLst/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005164"/>
              <a:satOff val="-876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9170" rIns="122419" bIns="1591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Choose 3 focus points</a:t>
          </a:r>
        </a:p>
      </dsp:txBody>
      <dsp:txXfrm>
        <a:off x="1577340" y="664733"/>
        <a:ext cx="6309360" cy="626652"/>
      </dsp:txXfrm>
    </dsp:sp>
    <dsp:sp modelId="{60890791-4666-4D30-9C00-E4027278DF94}">
      <dsp:nvSpPr>
        <dsp:cNvPr id="0" name=""/>
        <dsp:cNvSpPr/>
      </dsp:nvSpPr>
      <dsp:spPr>
        <a:xfrm>
          <a:off x="0" y="664733"/>
          <a:ext cx="1577340" cy="626652"/>
        </a:xfrm>
        <a:prstGeom prst="rect">
          <a:avLst/>
        </a:prstGeom>
        <a:solidFill>
          <a:schemeClr val="accent2">
            <a:hueOff val="936304"/>
            <a:satOff val="-1168"/>
            <a:lumOff val="275"/>
            <a:alphaOff val="0"/>
          </a:schemeClr>
        </a:solidFill>
        <a:ln w="25400" cap="flat" cmpd="sng" algn="ctr">
          <a:solidFill>
            <a:schemeClr val="accent2">
              <a:hueOff val="936304"/>
              <a:satOff val="-1168"/>
              <a:lumOff val="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899" rIns="83468" bIns="6189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Choose</a:t>
          </a:r>
        </a:p>
      </dsp:txBody>
      <dsp:txXfrm>
        <a:off x="0" y="664733"/>
        <a:ext cx="1577340" cy="626652"/>
      </dsp:txXfrm>
    </dsp:sp>
    <dsp:sp modelId="{22B4AA3E-0CFC-4D79-854C-D4A44B36981D}">
      <dsp:nvSpPr>
        <dsp:cNvPr id="0" name=""/>
        <dsp:cNvSpPr/>
      </dsp:nvSpPr>
      <dsp:spPr>
        <a:xfrm>
          <a:off x="1577340" y="1328985"/>
          <a:ext cx="6309360" cy="626652"/>
        </a:xfrm>
        <a:prstGeom prst="rect">
          <a:avLst/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010328"/>
              <a:satOff val="-17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9170" rIns="122419" bIns="1591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Keep comments proportional to rubric/grading criteria</a:t>
          </a:r>
        </a:p>
      </dsp:txBody>
      <dsp:txXfrm>
        <a:off x="1577340" y="1328985"/>
        <a:ext cx="6309360" cy="626652"/>
      </dsp:txXfrm>
    </dsp:sp>
    <dsp:sp modelId="{79F7FB45-6A9A-4A43-AD35-0553336EFE0F}">
      <dsp:nvSpPr>
        <dsp:cNvPr id="0" name=""/>
        <dsp:cNvSpPr/>
      </dsp:nvSpPr>
      <dsp:spPr>
        <a:xfrm>
          <a:off x="0" y="1328985"/>
          <a:ext cx="1577340" cy="626652"/>
        </a:xfrm>
        <a:prstGeom prst="rect">
          <a:avLst/>
        </a:prstGeom>
        <a:solidFill>
          <a:schemeClr val="accent2">
            <a:hueOff val="1872608"/>
            <a:satOff val="-2336"/>
            <a:lumOff val="549"/>
            <a:alphaOff val="0"/>
          </a:schemeClr>
        </a:solidFill>
        <a:ln w="25400" cap="flat" cmpd="sng" algn="ctr">
          <a:solidFill>
            <a:schemeClr val="accent2">
              <a:hueOff val="1872608"/>
              <a:satOff val="-2336"/>
              <a:lumOff val="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899" rIns="83468" bIns="6189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Keep</a:t>
          </a:r>
        </a:p>
      </dsp:txBody>
      <dsp:txXfrm>
        <a:off x="0" y="1328985"/>
        <a:ext cx="1577340" cy="626652"/>
      </dsp:txXfrm>
    </dsp:sp>
    <dsp:sp modelId="{590B0D1A-C008-475A-B1A8-0BC6485406D0}">
      <dsp:nvSpPr>
        <dsp:cNvPr id="0" name=""/>
        <dsp:cNvSpPr/>
      </dsp:nvSpPr>
      <dsp:spPr>
        <a:xfrm>
          <a:off x="1577340" y="1993237"/>
          <a:ext cx="6309360" cy="626652"/>
        </a:xfrm>
        <a:prstGeom prst="rect">
          <a:avLst/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015493"/>
              <a:satOff val="-26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9170" rIns="122419" bIns="1591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Look for patterns and root causes</a:t>
          </a:r>
        </a:p>
      </dsp:txBody>
      <dsp:txXfrm>
        <a:off x="1577340" y="1993237"/>
        <a:ext cx="6309360" cy="626652"/>
      </dsp:txXfrm>
    </dsp:sp>
    <dsp:sp modelId="{D6438A6C-AEF7-470E-BDFA-8497E60921BF}">
      <dsp:nvSpPr>
        <dsp:cNvPr id="0" name=""/>
        <dsp:cNvSpPr/>
      </dsp:nvSpPr>
      <dsp:spPr>
        <a:xfrm>
          <a:off x="0" y="1993237"/>
          <a:ext cx="1577340" cy="626652"/>
        </a:xfrm>
        <a:prstGeom prst="rect">
          <a:avLst/>
        </a:prstGeom>
        <a:solidFill>
          <a:schemeClr val="accent2">
            <a:hueOff val="2808911"/>
            <a:satOff val="-3503"/>
            <a:lumOff val="824"/>
            <a:alphaOff val="0"/>
          </a:schemeClr>
        </a:solidFill>
        <a:ln w="25400" cap="flat" cmpd="sng" algn="ctr">
          <a:solidFill>
            <a:schemeClr val="accent2">
              <a:hueOff val="2808911"/>
              <a:satOff val="-3503"/>
              <a:lumOff val="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899" rIns="83468" bIns="6189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Look</a:t>
          </a:r>
        </a:p>
      </dsp:txBody>
      <dsp:txXfrm>
        <a:off x="0" y="1993237"/>
        <a:ext cx="1577340" cy="626652"/>
      </dsp:txXfrm>
    </dsp:sp>
    <dsp:sp modelId="{48471145-D843-4B2E-AFAF-8B6A56CD841B}">
      <dsp:nvSpPr>
        <dsp:cNvPr id="0" name=""/>
        <dsp:cNvSpPr/>
      </dsp:nvSpPr>
      <dsp:spPr>
        <a:xfrm>
          <a:off x="1577340" y="2657489"/>
          <a:ext cx="6309360" cy="626652"/>
        </a:xfrm>
        <a:prstGeom prst="rect">
          <a:avLst/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020657"/>
              <a:satOff val="-3502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9170" rIns="122419" bIns="1591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Reference the paper’s successes</a:t>
          </a:r>
        </a:p>
      </dsp:txBody>
      <dsp:txXfrm>
        <a:off x="1577340" y="2657489"/>
        <a:ext cx="6309360" cy="626652"/>
      </dsp:txXfrm>
    </dsp:sp>
    <dsp:sp modelId="{C915AB24-CD67-4BEC-9129-354A9CA72D87}">
      <dsp:nvSpPr>
        <dsp:cNvPr id="0" name=""/>
        <dsp:cNvSpPr/>
      </dsp:nvSpPr>
      <dsp:spPr>
        <a:xfrm>
          <a:off x="0" y="2657489"/>
          <a:ext cx="1577340" cy="626652"/>
        </a:xfrm>
        <a:prstGeom prst="rect">
          <a:avLst/>
        </a:prstGeom>
        <a:solidFill>
          <a:schemeClr val="accent2">
            <a:hueOff val="3745215"/>
            <a:satOff val="-4671"/>
            <a:lumOff val="1098"/>
            <a:alphaOff val="0"/>
          </a:schemeClr>
        </a:solidFill>
        <a:ln w="25400" cap="flat" cmpd="sng" algn="ctr">
          <a:solidFill>
            <a:schemeClr val="accent2">
              <a:hueOff val="3745215"/>
              <a:satOff val="-4671"/>
              <a:lumOff val="1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899" rIns="83468" bIns="6189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Reference</a:t>
          </a:r>
        </a:p>
      </dsp:txBody>
      <dsp:txXfrm>
        <a:off x="0" y="2657489"/>
        <a:ext cx="1577340" cy="626652"/>
      </dsp:txXfrm>
    </dsp:sp>
    <dsp:sp modelId="{5A971A09-AF17-4710-95F6-7DEB8CE77869}">
      <dsp:nvSpPr>
        <dsp:cNvPr id="0" name=""/>
        <dsp:cNvSpPr/>
      </dsp:nvSpPr>
      <dsp:spPr>
        <a:xfrm>
          <a:off x="1577340" y="3321741"/>
          <a:ext cx="6309360" cy="626652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419" tIns="159170" rIns="122419" bIns="1591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Provide reassurance</a:t>
          </a:r>
        </a:p>
      </dsp:txBody>
      <dsp:txXfrm>
        <a:off x="1577340" y="3321741"/>
        <a:ext cx="6309360" cy="626652"/>
      </dsp:txXfrm>
    </dsp:sp>
    <dsp:sp modelId="{1D10BB9E-7C28-427C-8EE0-82B85BC876C6}">
      <dsp:nvSpPr>
        <dsp:cNvPr id="0" name=""/>
        <dsp:cNvSpPr/>
      </dsp:nvSpPr>
      <dsp:spPr>
        <a:xfrm>
          <a:off x="0" y="3321741"/>
          <a:ext cx="1577340" cy="626652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68" tIns="61899" rIns="83468" bIns="61899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Provide</a:t>
          </a:r>
        </a:p>
      </dsp:txBody>
      <dsp:txXfrm>
        <a:off x="0" y="3321741"/>
        <a:ext cx="1577340" cy="626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AB2ED-F988-466D-8174-9EFFC24020F3}">
      <dsp:nvSpPr>
        <dsp:cNvPr id="0" name=""/>
        <dsp:cNvSpPr/>
      </dsp:nvSpPr>
      <dsp:spPr>
        <a:xfrm>
          <a:off x="548934" y="288"/>
          <a:ext cx="1001496" cy="100149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8D441-7B42-477E-9F63-1767A9D3FFCE}">
      <dsp:nvSpPr>
        <dsp:cNvPr id="0" name=""/>
        <dsp:cNvSpPr/>
      </dsp:nvSpPr>
      <dsp:spPr>
        <a:xfrm>
          <a:off x="762368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86979-AB37-46BF-B58B-2DBF96F189DE}">
      <dsp:nvSpPr>
        <dsp:cNvPr id="0" name=""/>
        <dsp:cNvSpPr/>
      </dsp:nvSpPr>
      <dsp:spPr>
        <a:xfrm>
          <a:off x="228784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Tools and Platforms:</a:t>
          </a:r>
        </a:p>
      </dsp:txBody>
      <dsp:txXfrm>
        <a:off x="228784" y="1313725"/>
        <a:ext cx="1641796" cy="656718"/>
      </dsp:txXfrm>
    </dsp:sp>
    <dsp:sp modelId="{C7F4C8A9-7C49-4025-AE25-616432EAE560}">
      <dsp:nvSpPr>
        <dsp:cNvPr id="0" name=""/>
        <dsp:cNvSpPr/>
      </dsp:nvSpPr>
      <dsp:spPr>
        <a:xfrm>
          <a:off x="2478046" y="288"/>
          <a:ext cx="1001496" cy="10014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1DE87-11EB-4E15-8543-6E590AC7D676}">
      <dsp:nvSpPr>
        <dsp:cNvPr id="0" name=""/>
        <dsp:cNvSpPr/>
      </dsp:nvSpPr>
      <dsp:spPr>
        <a:xfrm>
          <a:off x="2691479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7178BD-49BA-42D1-B51A-816E86617922}">
      <dsp:nvSpPr>
        <dsp:cNvPr id="0" name=""/>
        <dsp:cNvSpPr/>
      </dsp:nvSpPr>
      <dsp:spPr>
        <a:xfrm>
          <a:off x="2157895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Learning Management Systems (LMS)</a:t>
          </a:r>
        </a:p>
      </dsp:txBody>
      <dsp:txXfrm>
        <a:off x="2157895" y="1313725"/>
        <a:ext cx="1641796" cy="656718"/>
      </dsp:txXfrm>
    </dsp:sp>
    <dsp:sp modelId="{A0BE194E-498F-4FF4-9B61-31AB621EB541}">
      <dsp:nvSpPr>
        <dsp:cNvPr id="0" name=""/>
        <dsp:cNvSpPr/>
      </dsp:nvSpPr>
      <dsp:spPr>
        <a:xfrm>
          <a:off x="4407157" y="288"/>
          <a:ext cx="1001496" cy="10014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0E499-61D7-41DC-A5E8-B5227803F807}">
      <dsp:nvSpPr>
        <dsp:cNvPr id="0" name=""/>
        <dsp:cNvSpPr/>
      </dsp:nvSpPr>
      <dsp:spPr>
        <a:xfrm>
          <a:off x="4620591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991D1-11BE-467F-AD86-72850FE4AD78}">
      <dsp:nvSpPr>
        <dsp:cNvPr id="0" name=""/>
        <dsp:cNvSpPr/>
      </dsp:nvSpPr>
      <dsp:spPr>
        <a:xfrm>
          <a:off x="4087007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Audio and video feedback tools</a:t>
          </a:r>
        </a:p>
      </dsp:txBody>
      <dsp:txXfrm>
        <a:off x="4087007" y="1313725"/>
        <a:ext cx="1641796" cy="656718"/>
      </dsp:txXfrm>
    </dsp:sp>
    <dsp:sp modelId="{5E03BF97-95AD-48DD-9A76-18CEBE682247}">
      <dsp:nvSpPr>
        <dsp:cNvPr id="0" name=""/>
        <dsp:cNvSpPr/>
      </dsp:nvSpPr>
      <dsp:spPr>
        <a:xfrm>
          <a:off x="6336268" y="288"/>
          <a:ext cx="1001496" cy="100149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ED466-59DD-451D-8827-004285A75E0F}">
      <dsp:nvSpPr>
        <dsp:cNvPr id="0" name=""/>
        <dsp:cNvSpPr/>
      </dsp:nvSpPr>
      <dsp:spPr>
        <a:xfrm>
          <a:off x="6549702" y="213721"/>
          <a:ext cx="574628" cy="5746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F2A76-A3D3-4A55-80F0-D1427CDC21B4}">
      <dsp:nvSpPr>
        <dsp:cNvPr id="0" name=""/>
        <dsp:cNvSpPr/>
      </dsp:nvSpPr>
      <dsp:spPr>
        <a:xfrm>
          <a:off x="6016118" y="1313725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Written feedback templates</a:t>
          </a:r>
        </a:p>
      </dsp:txBody>
      <dsp:txXfrm>
        <a:off x="6016118" y="1313725"/>
        <a:ext cx="1641796" cy="656718"/>
      </dsp:txXfrm>
    </dsp:sp>
    <dsp:sp modelId="{189AF012-124C-444F-AA2F-CBC5BEDC27C9}">
      <dsp:nvSpPr>
        <dsp:cNvPr id="0" name=""/>
        <dsp:cNvSpPr/>
      </dsp:nvSpPr>
      <dsp:spPr>
        <a:xfrm>
          <a:off x="3442601" y="2380893"/>
          <a:ext cx="1001496" cy="100149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281F0-A301-4EFC-9D39-7628BE2EDFFB}">
      <dsp:nvSpPr>
        <dsp:cNvPr id="0" name=""/>
        <dsp:cNvSpPr/>
      </dsp:nvSpPr>
      <dsp:spPr>
        <a:xfrm>
          <a:off x="3656035" y="2594327"/>
          <a:ext cx="574628" cy="5746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229DF-1A1B-42A5-BE7E-6C4D26D5C981}">
      <dsp:nvSpPr>
        <dsp:cNvPr id="0" name=""/>
        <dsp:cNvSpPr/>
      </dsp:nvSpPr>
      <dsp:spPr>
        <a:xfrm>
          <a:off x="3122451" y="3694331"/>
          <a:ext cx="1641796" cy="656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Peer review platforms</a:t>
          </a:r>
        </a:p>
      </dsp:txBody>
      <dsp:txXfrm>
        <a:off x="3122451" y="3694331"/>
        <a:ext cx="1641796" cy="6567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D1B76-A234-427F-BD4D-A382741FFF2D}">
      <dsp:nvSpPr>
        <dsp:cNvPr id="0" name=""/>
        <dsp:cNvSpPr/>
      </dsp:nvSpPr>
      <dsp:spPr>
        <a:xfrm>
          <a:off x="0" y="102436"/>
          <a:ext cx="4726201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Tips:</a:t>
          </a:r>
        </a:p>
      </dsp:txBody>
      <dsp:txXfrm>
        <a:off x="52359" y="154795"/>
        <a:ext cx="4621483" cy="967861"/>
      </dsp:txXfrm>
    </dsp:sp>
    <dsp:sp modelId="{42FDD448-9863-4A4E-9F9A-CE8BDA1C66A0}">
      <dsp:nvSpPr>
        <dsp:cNvPr id="0" name=""/>
        <dsp:cNvSpPr/>
      </dsp:nvSpPr>
      <dsp:spPr>
        <a:xfrm>
          <a:off x="0" y="1252775"/>
          <a:ext cx="4726201" cy="1072579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Be clear and concise</a:t>
          </a:r>
        </a:p>
      </dsp:txBody>
      <dsp:txXfrm>
        <a:off x="52359" y="1305134"/>
        <a:ext cx="4621483" cy="967861"/>
      </dsp:txXfrm>
    </dsp:sp>
    <dsp:sp modelId="{ED4CC907-E0C7-416B-ADD8-AD3F58C119E3}">
      <dsp:nvSpPr>
        <dsp:cNvPr id="0" name=""/>
        <dsp:cNvSpPr/>
      </dsp:nvSpPr>
      <dsp:spPr>
        <a:xfrm>
          <a:off x="0" y="2403114"/>
          <a:ext cx="4726201" cy="1072579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Use a respectful and supportive tone</a:t>
          </a:r>
        </a:p>
      </dsp:txBody>
      <dsp:txXfrm>
        <a:off x="52359" y="2455473"/>
        <a:ext cx="4621483" cy="967861"/>
      </dsp:txXfrm>
    </dsp:sp>
    <dsp:sp modelId="{EE4C1AB3-A1AE-480E-A71A-9472F48BE5C3}">
      <dsp:nvSpPr>
        <dsp:cNvPr id="0" name=""/>
        <dsp:cNvSpPr/>
      </dsp:nvSpPr>
      <dsp:spPr>
        <a:xfrm>
          <a:off x="0" y="3553454"/>
          <a:ext cx="4726201" cy="1072579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Personalize feedback to individual students</a:t>
          </a:r>
        </a:p>
      </dsp:txBody>
      <dsp:txXfrm>
        <a:off x="52359" y="3605813"/>
        <a:ext cx="4621483" cy="967861"/>
      </dsp:txXfrm>
    </dsp:sp>
    <dsp:sp modelId="{C2A5CBD6-7E39-462F-A066-AFA9730BF5F0}">
      <dsp:nvSpPr>
        <dsp:cNvPr id="0" name=""/>
        <dsp:cNvSpPr/>
      </dsp:nvSpPr>
      <dsp:spPr>
        <a:xfrm>
          <a:off x="0" y="4703793"/>
          <a:ext cx="4726201" cy="107257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Ensure feedback is aligned with learning objectives</a:t>
          </a:r>
        </a:p>
      </dsp:txBody>
      <dsp:txXfrm>
        <a:off x="52359" y="4756152"/>
        <a:ext cx="4621483" cy="967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People Planning">
            <a:extLst>
              <a:ext uri="{FF2B5EF4-FFF2-40B4-BE49-F238E27FC236}">
                <a16:creationId xmlns:a16="http://schemas.microsoft.com/office/drawing/2014/main" id="{B2A0DA2F-5AEA-7220-0B6E-BBD5A0828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516" r="8269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" y="554845"/>
            <a:ext cx="7992669" cy="3902673"/>
          </a:xfrm>
        </p:spPr>
        <p:txBody>
          <a:bodyPr anchor="t">
            <a:normAutofit/>
          </a:bodyPr>
          <a:lstStyle/>
          <a:p>
            <a:pPr algn="l"/>
            <a:r>
              <a:rPr lang="en-US" sz="4500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Mastering the Art of Meaningful Feedback: A Workshop for Online Course Instructors</a:t>
            </a:r>
            <a:endParaRPr lang="en-US" sz="45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285" y="4704862"/>
            <a:ext cx="9143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36642" y="4718033"/>
            <a:ext cx="8008722" cy="1175039"/>
          </a:xfrm>
        </p:spPr>
        <p:txBody>
          <a:bodyPr anchor="b">
            <a:normAutofit fontScale="92500" lnSpcReduction="10000"/>
          </a:bodyPr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2700" dirty="0">
                <a:solidFill>
                  <a:srgbClr val="FFFFFF"/>
                </a:solidFill>
              </a:rPr>
              <a:t>Dr. Khadeidra Billingsley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sz="2700" dirty="0">
                <a:solidFill>
                  <a:srgbClr val="FFFFFF"/>
                </a:solidFill>
              </a:rPr>
              <a:t>Assistant Professor of English; Writing Center Director</a:t>
            </a:r>
          </a:p>
          <a:p>
            <a:pPr marL="0" indent="0" algn="l">
              <a:lnSpc>
                <a:spcPct val="90000"/>
              </a:lnSpc>
              <a:buNone/>
            </a:pPr>
            <a:r>
              <a:rPr lang="en-US" sz="2700" dirty="0">
                <a:solidFill>
                  <a:srgbClr val="FFFFFF"/>
                </a:solidFill>
              </a:rPr>
              <a:t>kbillingsley3@jsu.edu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500"/>
              <a:t>Interactive Activity 2: WDYD?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FB3E-A35E-3A9A-DA19-02CD24FD5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Scenario 1: After receiving their grade and feedback comments, Student A sends you a “spicy” email requesting a meeting immediately.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Scenario 2: After providing extensive written or audio comments on your last assignment, you notice that few students are engaging with the feedback.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/>
              <a:t>Scenario 3: You are not able to identify anything wrong or anything correct in a student’s submission.</a:t>
            </a:r>
          </a:p>
        </p:txBody>
      </p:sp>
      <p:pic>
        <p:nvPicPr>
          <p:cNvPr id="6" name="Picture 5" descr="Different coloured question marks">
            <a:extLst>
              <a:ext uri="{FF2B5EF4-FFF2-40B4-BE49-F238E27FC236}">
                <a16:creationId xmlns:a16="http://schemas.microsoft.com/office/drawing/2014/main" id="{76C18769-1D05-2C83-BF14-1C56DBAD6C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536" r="32922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6794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95697"/>
            <a:ext cx="2400300" cy="42381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Best Practices for Online Feedback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432689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695" y="4752208"/>
            <a:ext cx="273765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82214" y="5539935"/>
            <a:ext cx="731374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D50596-BE36-F61A-CA9B-615A55C1CC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056733"/>
              </p:ext>
            </p:extLst>
          </p:nvPr>
        </p:nvGraphicFramePr>
        <p:xfrm>
          <a:off x="4113104" y="477540"/>
          <a:ext cx="47262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84720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55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4459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118" y="735106"/>
            <a:ext cx="7540322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200">
                <a:solidFill>
                  <a:srgbClr val="FFFFFF"/>
                </a:solidFill>
              </a:rPr>
              <a:t>Q&amp;A Session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E7F49-0C1B-4B68-7A70-C9C9CF67E7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l="25772" r="1322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Workshop 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45073E-65F4-E080-D4BD-B0EA7F2E2D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090820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B1274726-3035-21FC-618D-E66AB2DE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412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 dirty="0"/>
              <a:t>Interactive Activity 1: Good or Bad?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1700" dirty="0"/>
              <a:t>“Good work.”</a:t>
            </a:r>
          </a:p>
          <a:p>
            <a:r>
              <a:rPr lang="en-US" sz="1700" dirty="0"/>
              <a:t>“You don’t make any sense here.”</a:t>
            </a:r>
          </a:p>
          <a:p>
            <a:r>
              <a:rPr lang="en-US" sz="1700" dirty="0"/>
              <a:t>“Your supporting evidence does not fully support your argument.”</a:t>
            </a:r>
          </a:p>
          <a:p>
            <a:r>
              <a:rPr lang="en-US" sz="1700" dirty="0"/>
              <a:t>“This entire section needs to be rewritten.”</a:t>
            </a:r>
          </a:p>
          <a:p>
            <a:r>
              <a:rPr lang="en-US" sz="1700" dirty="0"/>
              <a:t>“Work on rearranging the ideas here to enhance cohesion.”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Importance of Effective Feedback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C80BB92-9920-D72D-1488-2A811C1B70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298603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2" y="1914808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858" y="1683756"/>
            <a:ext cx="2336449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Principles of Effective Feedback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8F6285-8752-4DE3-0211-EAB1D184EB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5799543"/>
              </p:ext>
            </p:extLst>
          </p:nvPr>
        </p:nvGraphicFramePr>
        <p:xfrm>
          <a:off x="3678789" y="750440"/>
          <a:ext cx="5000124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Common Challenges and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/>
              <a:t>Challenges</a:t>
            </a:r>
          </a:p>
          <a:p>
            <a:r>
              <a:rPr lang="en-US" sz="1700"/>
              <a:t>Lack of clarity</a:t>
            </a:r>
          </a:p>
          <a:p>
            <a:r>
              <a:rPr lang="en-US" sz="1700"/>
              <a:t>Negative student reactions</a:t>
            </a:r>
          </a:p>
          <a:p>
            <a:r>
              <a:rPr lang="en-US" sz="1700"/>
              <a:t>Time constraints</a:t>
            </a:r>
          </a:p>
          <a:p>
            <a:endParaRPr lang="en-US" sz="1700"/>
          </a:p>
          <a:p>
            <a:pPr marL="0" indent="0">
              <a:buNone/>
            </a:pPr>
            <a:r>
              <a:rPr lang="en-US" sz="1700"/>
              <a:t>Solutions</a:t>
            </a:r>
          </a:p>
          <a:p>
            <a:r>
              <a:rPr lang="en-US" sz="1700"/>
              <a:t>Clear and structured feedback frameworks</a:t>
            </a:r>
          </a:p>
          <a:p>
            <a:r>
              <a:rPr lang="en-US" sz="1700"/>
              <a:t>Training on emotional intelligence</a:t>
            </a:r>
          </a:p>
          <a:p>
            <a:r>
              <a:rPr lang="en-US" sz="1700"/>
              <a:t>Efficient feedback tools</a:t>
            </a:r>
          </a:p>
          <a:p>
            <a:endParaRPr lang="en-US" sz="1700"/>
          </a:p>
          <a:p>
            <a:endParaRPr lang="en-US" sz="1700"/>
          </a:p>
        </p:txBody>
      </p:sp>
      <p:pic>
        <p:nvPicPr>
          <p:cNvPr id="7" name="Picture 6" descr="A digital balance scale using circles">
            <a:extLst>
              <a:ext uri="{FF2B5EF4-FFF2-40B4-BE49-F238E27FC236}">
                <a16:creationId xmlns:a16="http://schemas.microsoft.com/office/drawing/2014/main" id="{E791AE74-CAC5-6EE5-19F2-9CEF1C25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20" r="28502" b="1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Strategy 1: The Sandwich Method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602438-FA29-FA95-A9DA-2EB7A3D04A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428270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BF124-4524-620C-ED47-5555D96DE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dirty="0"/>
              <a:t>Feedback Tips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21520" y="-12182"/>
                  <a:pt x="211324" y="18247"/>
                  <a:pt x="416966" y="0"/>
                </a:cubicBezTo>
                <a:cubicBezTo>
                  <a:pt x="622608" y="-18247"/>
                  <a:pt x="891241" y="-13744"/>
                  <a:pt x="1146658" y="0"/>
                </a:cubicBezTo>
                <a:cubicBezTo>
                  <a:pt x="1402075" y="13744"/>
                  <a:pt x="1378880" y="-8543"/>
                  <a:pt x="1563624" y="0"/>
                </a:cubicBezTo>
                <a:cubicBezTo>
                  <a:pt x="1748368" y="8543"/>
                  <a:pt x="1972300" y="7443"/>
                  <a:pt x="2136953" y="0"/>
                </a:cubicBezTo>
                <a:cubicBezTo>
                  <a:pt x="2301606" y="-7443"/>
                  <a:pt x="2679634" y="12382"/>
                  <a:pt x="2944825" y="0"/>
                </a:cubicBezTo>
                <a:cubicBezTo>
                  <a:pt x="3210016" y="-12382"/>
                  <a:pt x="3409232" y="17967"/>
                  <a:pt x="3596335" y="0"/>
                </a:cubicBezTo>
                <a:cubicBezTo>
                  <a:pt x="3783438" y="-17967"/>
                  <a:pt x="4002523" y="-28578"/>
                  <a:pt x="4326026" y="0"/>
                </a:cubicBezTo>
                <a:cubicBezTo>
                  <a:pt x="4649529" y="28578"/>
                  <a:pt x="4777384" y="-3624"/>
                  <a:pt x="4899355" y="0"/>
                </a:cubicBezTo>
                <a:cubicBezTo>
                  <a:pt x="5021326" y="3624"/>
                  <a:pt x="5317653" y="1281"/>
                  <a:pt x="5550865" y="0"/>
                </a:cubicBezTo>
                <a:cubicBezTo>
                  <a:pt x="5784077" y="-1281"/>
                  <a:pt x="6142956" y="-39637"/>
                  <a:pt x="6358738" y="0"/>
                </a:cubicBezTo>
                <a:cubicBezTo>
                  <a:pt x="6574520" y="39637"/>
                  <a:pt x="6724785" y="-4460"/>
                  <a:pt x="6853885" y="0"/>
                </a:cubicBezTo>
                <a:cubicBezTo>
                  <a:pt x="6982985" y="4460"/>
                  <a:pt x="7403044" y="-1955"/>
                  <a:pt x="7818120" y="0"/>
                </a:cubicBezTo>
                <a:cubicBezTo>
                  <a:pt x="7817988" y="7702"/>
                  <a:pt x="7817908" y="13511"/>
                  <a:pt x="7818120" y="18288"/>
                </a:cubicBezTo>
                <a:cubicBezTo>
                  <a:pt x="7698847" y="-3267"/>
                  <a:pt x="7390924" y="22979"/>
                  <a:pt x="7244791" y="18288"/>
                </a:cubicBezTo>
                <a:cubicBezTo>
                  <a:pt x="7098658" y="13597"/>
                  <a:pt x="6952735" y="29357"/>
                  <a:pt x="6827825" y="18288"/>
                </a:cubicBezTo>
                <a:cubicBezTo>
                  <a:pt x="6702915" y="7219"/>
                  <a:pt x="6338661" y="34530"/>
                  <a:pt x="6176315" y="18288"/>
                </a:cubicBezTo>
                <a:cubicBezTo>
                  <a:pt x="6013969" y="2047"/>
                  <a:pt x="5850602" y="6362"/>
                  <a:pt x="5681167" y="18288"/>
                </a:cubicBezTo>
                <a:cubicBezTo>
                  <a:pt x="5511732" y="30214"/>
                  <a:pt x="5312143" y="419"/>
                  <a:pt x="5029657" y="18288"/>
                </a:cubicBezTo>
                <a:cubicBezTo>
                  <a:pt x="4747171" y="36158"/>
                  <a:pt x="4655062" y="30740"/>
                  <a:pt x="4378147" y="18288"/>
                </a:cubicBezTo>
                <a:cubicBezTo>
                  <a:pt x="4101232" y="5837"/>
                  <a:pt x="4037646" y="44706"/>
                  <a:pt x="3726637" y="18288"/>
                </a:cubicBezTo>
                <a:cubicBezTo>
                  <a:pt x="3415628" y="-8130"/>
                  <a:pt x="3321756" y="45507"/>
                  <a:pt x="3075127" y="18288"/>
                </a:cubicBezTo>
                <a:cubicBezTo>
                  <a:pt x="2828498" y="-8931"/>
                  <a:pt x="2684733" y="14853"/>
                  <a:pt x="2501798" y="18288"/>
                </a:cubicBezTo>
                <a:cubicBezTo>
                  <a:pt x="2318863" y="21723"/>
                  <a:pt x="2121844" y="-13013"/>
                  <a:pt x="1772107" y="18288"/>
                </a:cubicBezTo>
                <a:cubicBezTo>
                  <a:pt x="1422370" y="49589"/>
                  <a:pt x="1431548" y="31666"/>
                  <a:pt x="1120597" y="18288"/>
                </a:cubicBezTo>
                <a:cubicBezTo>
                  <a:pt x="809646" y="4911"/>
                  <a:pt x="246393" y="56240"/>
                  <a:pt x="0" y="18288"/>
                </a:cubicBezTo>
                <a:cubicBezTo>
                  <a:pt x="129" y="13298"/>
                  <a:pt x="-675" y="6857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77487" y="-4302"/>
                  <a:pt x="287499" y="4997"/>
                  <a:pt x="573329" y="0"/>
                </a:cubicBezTo>
                <a:cubicBezTo>
                  <a:pt x="859159" y="-4997"/>
                  <a:pt x="821965" y="-336"/>
                  <a:pt x="990295" y="0"/>
                </a:cubicBezTo>
                <a:cubicBezTo>
                  <a:pt x="1158625" y="336"/>
                  <a:pt x="1587918" y="-4681"/>
                  <a:pt x="1798168" y="0"/>
                </a:cubicBezTo>
                <a:cubicBezTo>
                  <a:pt x="2008418" y="4681"/>
                  <a:pt x="2088841" y="-2754"/>
                  <a:pt x="2371496" y="0"/>
                </a:cubicBezTo>
                <a:cubicBezTo>
                  <a:pt x="2654151" y="2754"/>
                  <a:pt x="2701462" y="-24976"/>
                  <a:pt x="2944825" y="0"/>
                </a:cubicBezTo>
                <a:cubicBezTo>
                  <a:pt x="3188188" y="24976"/>
                  <a:pt x="3511636" y="25407"/>
                  <a:pt x="3752698" y="0"/>
                </a:cubicBezTo>
                <a:cubicBezTo>
                  <a:pt x="3993760" y="-25407"/>
                  <a:pt x="4107153" y="6432"/>
                  <a:pt x="4247845" y="0"/>
                </a:cubicBezTo>
                <a:cubicBezTo>
                  <a:pt x="4388537" y="-6432"/>
                  <a:pt x="4835598" y="-5108"/>
                  <a:pt x="5055718" y="0"/>
                </a:cubicBezTo>
                <a:cubicBezTo>
                  <a:pt x="5275838" y="5108"/>
                  <a:pt x="5461006" y="-24536"/>
                  <a:pt x="5863590" y="0"/>
                </a:cubicBezTo>
                <a:cubicBezTo>
                  <a:pt x="6266174" y="24536"/>
                  <a:pt x="6355549" y="-19657"/>
                  <a:pt x="6515100" y="0"/>
                </a:cubicBezTo>
                <a:cubicBezTo>
                  <a:pt x="6674651" y="19657"/>
                  <a:pt x="7275423" y="-57462"/>
                  <a:pt x="7818120" y="0"/>
                </a:cubicBezTo>
                <a:cubicBezTo>
                  <a:pt x="7818132" y="8833"/>
                  <a:pt x="7818660" y="9830"/>
                  <a:pt x="7818120" y="18288"/>
                </a:cubicBezTo>
                <a:cubicBezTo>
                  <a:pt x="7610240" y="4606"/>
                  <a:pt x="7521789" y="7721"/>
                  <a:pt x="7401154" y="18288"/>
                </a:cubicBezTo>
                <a:cubicBezTo>
                  <a:pt x="7280519" y="28855"/>
                  <a:pt x="6930719" y="4225"/>
                  <a:pt x="6593281" y="18288"/>
                </a:cubicBezTo>
                <a:cubicBezTo>
                  <a:pt x="6255843" y="32351"/>
                  <a:pt x="6286682" y="1162"/>
                  <a:pt x="6098134" y="18288"/>
                </a:cubicBezTo>
                <a:cubicBezTo>
                  <a:pt x="5909586" y="35414"/>
                  <a:pt x="5602789" y="48596"/>
                  <a:pt x="5446624" y="18288"/>
                </a:cubicBezTo>
                <a:cubicBezTo>
                  <a:pt x="5290459" y="-12020"/>
                  <a:pt x="4917039" y="21960"/>
                  <a:pt x="4638751" y="18288"/>
                </a:cubicBezTo>
                <a:cubicBezTo>
                  <a:pt x="4360463" y="14616"/>
                  <a:pt x="4304690" y="5450"/>
                  <a:pt x="3987241" y="18288"/>
                </a:cubicBezTo>
                <a:cubicBezTo>
                  <a:pt x="3669792" y="31127"/>
                  <a:pt x="3758742" y="32551"/>
                  <a:pt x="3570275" y="18288"/>
                </a:cubicBezTo>
                <a:cubicBezTo>
                  <a:pt x="3381808" y="4025"/>
                  <a:pt x="3267153" y="36200"/>
                  <a:pt x="3075127" y="18288"/>
                </a:cubicBezTo>
                <a:cubicBezTo>
                  <a:pt x="2883101" y="376"/>
                  <a:pt x="2665825" y="10973"/>
                  <a:pt x="2267255" y="18288"/>
                </a:cubicBezTo>
                <a:cubicBezTo>
                  <a:pt x="1868685" y="25603"/>
                  <a:pt x="1884698" y="28410"/>
                  <a:pt x="1615745" y="18288"/>
                </a:cubicBezTo>
                <a:cubicBezTo>
                  <a:pt x="1346792" y="8167"/>
                  <a:pt x="1320952" y="10430"/>
                  <a:pt x="1120597" y="18288"/>
                </a:cubicBezTo>
                <a:cubicBezTo>
                  <a:pt x="920242" y="26146"/>
                  <a:pt x="556507" y="50790"/>
                  <a:pt x="0" y="18288"/>
                </a:cubicBezTo>
                <a:cubicBezTo>
                  <a:pt x="74" y="14054"/>
                  <a:pt x="-46" y="69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C3C1C8F-EBA6-689F-55C0-FE10F31463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5240456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641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15A416-927B-A7DA-54AB-F2308EB327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r="13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Practical Tools for Delivering Feedback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62C1DE-ACA0-2CEF-9F10-362489F7AA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1485305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367</Words>
  <Application>Microsoft Office PowerPoint</Application>
  <PresentationFormat>On-screen Show (4:3)</PresentationFormat>
  <Paragraphs>76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Open Sans</vt:lpstr>
      <vt:lpstr>Office Theme</vt:lpstr>
      <vt:lpstr>Mastering the Art of Meaningful Feedback: A Workshop for Online Course Instructors</vt:lpstr>
      <vt:lpstr>Workshop Objectives</vt:lpstr>
      <vt:lpstr>Interactive Activity 1: Good or Bad?</vt:lpstr>
      <vt:lpstr>Importance of Effective Feedback</vt:lpstr>
      <vt:lpstr>Principles of Effective Feedback</vt:lpstr>
      <vt:lpstr>Common Challenges and Solutions</vt:lpstr>
      <vt:lpstr>Strategy 1: The Sandwich Method</vt:lpstr>
      <vt:lpstr>Feedback Tips</vt:lpstr>
      <vt:lpstr>Practical Tools for Delivering Feedback</vt:lpstr>
      <vt:lpstr>Interactive Activity 2: WDYD?</vt:lpstr>
      <vt:lpstr>Best Practices for Online Feedback</vt:lpstr>
      <vt:lpstr>Q&amp;A Session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Khadeidra Billingsley</cp:lastModifiedBy>
  <cp:revision>3</cp:revision>
  <dcterms:created xsi:type="dcterms:W3CDTF">2013-01-27T09:14:16Z</dcterms:created>
  <dcterms:modified xsi:type="dcterms:W3CDTF">2024-09-10T17:26:10Z</dcterms:modified>
  <cp:category/>
</cp:coreProperties>
</file>