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sldIdLst>
    <p:sldId id="311" r:id="rId5"/>
    <p:sldId id="384" r:id="rId6"/>
    <p:sldId id="380" r:id="rId7"/>
    <p:sldId id="377" r:id="rId8"/>
    <p:sldId id="381" r:id="rId9"/>
    <p:sldId id="337" r:id="rId10"/>
    <p:sldId id="379" r:id="rId11"/>
    <p:sldId id="382" r:id="rId12"/>
    <p:sldId id="383" r:id="rId13"/>
    <p:sldId id="386" r:id="rId14"/>
    <p:sldId id="385" r:id="rId15"/>
    <p:sldId id="306" r:id="rId16"/>
  </p:sldIdLst>
  <p:sldSz cx="12192000" cy="68580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0000"/>
    <a:srgbClr val="CC2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DB9B0-CDB8-470C-B2BA-A83671215028}" v="31" dt="2025-03-11T17:52:00.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Valentin" userId="3b5244bf-7157-49e9-83f1-4e099c68797f" providerId="ADAL" clId="{3C9DB9B0-CDB8-470C-B2BA-A83671215028}"/>
    <pc:docChg chg="undo custSel addSld delSld modSld">
      <pc:chgData name="Marie Valentin" userId="3b5244bf-7157-49e9-83f1-4e099c68797f" providerId="ADAL" clId="{3C9DB9B0-CDB8-470C-B2BA-A83671215028}" dt="2025-03-11T18:02:17.413" v="3466" actId="1076"/>
      <pc:docMkLst>
        <pc:docMk/>
      </pc:docMkLst>
      <pc:sldChg chg="del">
        <pc:chgData name="Marie Valentin" userId="3b5244bf-7157-49e9-83f1-4e099c68797f" providerId="ADAL" clId="{3C9DB9B0-CDB8-470C-B2BA-A83671215028}" dt="2025-03-06T16:27:11.964" v="817" actId="2696"/>
        <pc:sldMkLst>
          <pc:docMk/>
          <pc:sldMk cId="3590112943" sldId="300"/>
        </pc:sldMkLst>
      </pc:sldChg>
      <pc:sldChg chg="del">
        <pc:chgData name="Marie Valentin" userId="3b5244bf-7157-49e9-83f1-4e099c68797f" providerId="ADAL" clId="{3C9DB9B0-CDB8-470C-B2BA-A83671215028}" dt="2025-03-06T16:27:14.111" v="818" actId="2696"/>
        <pc:sldMkLst>
          <pc:docMk/>
          <pc:sldMk cId="2019179228" sldId="303"/>
        </pc:sldMkLst>
      </pc:sldChg>
      <pc:sldChg chg="addSp delSp modSp mod">
        <pc:chgData name="Marie Valentin" userId="3b5244bf-7157-49e9-83f1-4e099c68797f" providerId="ADAL" clId="{3C9DB9B0-CDB8-470C-B2BA-A83671215028}" dt="2025-03-06T16:27:33.469" v="825" actId="478"/>
        <pc:sldMkLst>
          <pc:docMk/>
          <pc:sldMk cId="1322524242" sldId="306"/>
        </pc:sldMkLst>
      </pc:sldChg>
      <pc:sldChg chg="del">
        <pc:chgData name="Marie Valentin" userId="3b5244bf-7157-49e9-83f1-4e099c68797f" providerId="ADAL" clId="{3C9DB9B0-CDB8-470C-B2BA-A83671215028}" dt="2025-03-06T16:26:34.651" v="804" actId="2696"/>
        <pc:sldMkLst>
          <pc:docMk/>
          <pc:sldMk cId="3196773702" sldId="309"/>
        </pc:sldMkLst>
      </pc:sldChg>
      <pc:sldChg chg="delSp modSp mod">
        <pc:chgData name="Marie Valentin" userId="3b5244bf-7157-49e9-83f1-4e099c68797f" providerId="ADAL" clId="{3C9DB9B0-CDB8-470C-B2BA-A83671215028}" dt="2025-03-06T16:53:02.308" v="2734" actId="20577"/>
        <pc:sldMkLst>
          <pc:docMk/>
          <pc:sldMk cId="2054838723" sldId="311"/>
        </pc:sldMkLst>
        <pc:spChg chg="mod">
          <ac:chgData name="Marie Valentin" userId="3b5244bf-7157-49e9-83f1-4e099c68797f" providerId="ADAL" clId="{3C9DB9B0-CDB8-470C-B2BA-A83671215028}" dt="2025-03-06T16:53:02.308" v="2734" actId="20577"/>
          <ac:spMkLst>
            <pc:docMk/>
            <pc:sldMk cId="2054838723" sldId="311"/>
            <ac:spMk id="5" creationId="{72F3B282-7D1E-204F-8E32-9037326B2FB6}"/>
          </ac:spMkLst>
        </pc:spChg>
      </pc:sldChg>
      <pc:sldChg chg="del">
        <pc:chgData name="Marie Valentin" userId="3b5244bf-7157-49e9-83f1-4e099c68797f" providerId="ADAL" clId="{3C9DB9B0-CDB8-470C-B2BA-A83671215028}" dt="2025-03-06T16:27:24.196" v="823" actId="2696"/>
        <pc:sldMkLst>
          <pc:docMk/>
          <pc:sldMk cId="684885412" sldId="325"/>
        </pc:sldMkLst>
      </pc:sldChg>
      <pc:sldChg chg="addSp delSp modSp mod">
        <pc:chgData name="Marie Valentin" userId="3b5244bf-7157-49e9-83f1-4e099c68797f" providerId="ADAL" clId="{3C9DB9B0-CDB8-470C-B2BA-A83671215028}" dt="2025-03-06T16:30:01.861" v="958" actId="1076"/>
        <pc:sldMkLst>
          <pc:docMk/>
          <pc:sldMk cId="3979763108" sldId="337"/>
        </pc:sldMkLst>
        <pc:spChg chg="add mod">
          <ac:chgData name="Marie Valentin" userId="3b5244bf-7157-49e9-83f1-4e099c68797f" providerId="ADAL" clId="{3C9DB9B0-CDB8-470C-B2BA-A83671215028}" dt="2025-03-06T16:30:01.861" v="958" actId="1076"/>
          <ac:spMkLst>
            <pc:docMk/>
            <pc:sldMk cId="3979763108" sldId="337"/>
            <ac:spMk id="8" creationId="{56A7C35A-7E3E-DF94-A46C-FFB09F6A02C1}"/>
          </ac:spMkLst>
        </pc:spChg>
        <pc:spChg chg="add mod">
          <ac:chgData name="Marie Valentin" userId="3b5244bf-7157-49e9-83f1-4e099c68797f" providerId="ADAL" clId="{3C9DB9B0-CDB8-470C-B2BA-A83671215028}" dt="2025-03-06T16:29:49.004" v="955" actId="1076"/>
          <ac:spMkLst>
            <pc:docMk/>
            <pc:sldMk cId="3979763108" sldId="337"/>
            <ac:spMk id="9" creationId="{335AB2CE-D051-5624-C221-6502801536CA}"/>
          </ac:spMkLst>
        </pc:spChg>
        <pc:picChg chg="add mod">
          <ac:chgData name="Marie Valentin" userId="3b5244bf-7157-49e9-83f1-4e099c68797f" providerId="ADAL" clId="{3C9DB9B0-CDB8-470C-B2BA-A83671215028}" dt="2025-03-06T16:29:46.331" v="954" actId="1076"/>
          <ac:picMkLst>
            <pc:docMk/>
            <pc:sldMk cId="3979763108" sldId="337"/>
            <ac:picMk id="5" creationId="{BDB79FE3-149E-0347-455D-2E291C07D6A1}"/>
          </ac:picMkLst>
        </pc:picChg>
        <pc:picChg chg="add mod">
          <ac:chgData name="Marie Valentin" userId="3b5244bf-7157-49e9-83f1-4e099c68797f" providerId="ADAL" clId="{3C9DB9B0-CDB8-470C-B2BA-A83671215028}" dt="2025-03-06T16:29:53.471" v="956" actId="1076"/>
          <ac:picMkLst>
            <pc:docMk/>
            <pc:sldMk cId="3979763108" sldId="337"/>
            <ac:picMk id="6" creationId="{6A8410AE-F577-EE3A-6B33-DBD723A49F84}"/>
          </ac:picMkLst>
        </pc:picChg>
        <pc:picChg chg="add mod">
          <ac:chgData name="Marie Valentin" userId="3b5244bf-7157-49e9-83f1-4e099c68797f" providerId="ADAL" clId="{3C9DB9B0-CDB8-470C-B2BA-A83671215028}" dt="2025-03-06T16:29:57.285" v="957" actId="1076"/>
          <ac:picMkLst>
            <pc:docMk/>
            <pc:sldMk cId="3979763108" sldId="337"/>
            <ac:picMk id="7" creationId="{5D4F92E8-562E-F2F0-94BE-19C568A7BB7D}"/>
          </ac:picMkLst>
        </pc:picChg>
      </pc:sldChg>
      <pc:sldChg chg="del">
        <pc:chgData name="Marie Valentin" userId="3b5244bf-7157-49e9-83f1-4e099c68797f" providerId="ADAL" clId="{3C9DB9B0-CDB8-470C-B2BA-A83671215028}" dt="2025-03-06T16:26:36.789" v="805" actId="2696"/>
        <pc:sldMkLst>
          <pc:docMk/>
          <pc:sldMk cId="871445483" sldId="339"/>
        </pc:sldMkLst>
      </pc:sldChg>
      <pc:sldChg chg="del">
        <pc:chgData name="Marie Valentin" userId="3b5244bf-7157-49e9-83f1-4e099c68797f" providerId="ADAL" clId="{3C9DB9B0-CDB8-470C-B2BA-A83671215028}" dt="2025-03-06T16:27:09.498" v="816" actId="2696"/>
        <pc:sldMkLst>
          <pc:docMk/>
          <pc:sldMk cId="1196443587" sldId="340"/>
        </pc:sldMkLst>
      </pc:sldChg>
      <pc:sldChg chg="del">
        <pc:chgData name="Marie Valentin" userId="3b5244bf-7157-49e9-83f1-4e099c68797f" providerId="ADAL" clId="{3C9DB9B0-CDB8-470C-B2BA-A83671215028}" dt="2025-03-06T16:27:16.172" v="819" actId="2696"/>
        <pc:sldMkLst>
          <pc:docMk/>
          <pc:sldMk cId="2606688129" sldId="364"/>
        </pc:sldMkLst>
      </pc:sldChg>
      <pc:sldChg chg="del">
        <pc:chgData name="Marie Valentin" userId="3b5244bf-7157-49e9-83f1-4e099c68797f" providerId="ADAL" clId="{3C9DB9B0-CDB8-470C-B2BA-A83671215028}" dt="2025-03-06T16:27:17.813" v="820" actId="2696"/>
        <pc:sldMkLst>
          <pc:docMk/>
          <pc:sldMk cId="1539195163" sldId="365"/>
        </pc:sldMkLst>
      </pc:sldChg>
      <pc:sldChg chg="del">
        <pc:chgData name="Marie Valentin" userId="3b5244bf-7157-49e9-83f1-4e099c68797f" providerId="ADAL" clId="{3C9DB9B0-CDB8-470C-B2BA-A83671215028}" dt="2025-03-06T16:27:19.504" v="821" actId="2696"/>
        <pc:sldMkLst>
          <pc:docMk/>
          <pc:sldMk cId="608730988" sldId="366"/>
        </pc:sldMkLst>
      </pc:sldChg>
      <pc:sldChg chg="del">
        <pc:chgData name="Marie Valentin" userId="3b5244bf-7157-49e9-83f1-4e099c68797f" providerId="ADAL" clId="{3C9DB9B0-CDB8-470C-B2BA-A83671215028}" dt="2025-03-06T16:27:21.676" v="822" actId="2696"/>
        <pc:sldMkLst>
          <pc:docMk/>
          <pc:sldMk cId="3385182916" sldId="367"/>
        </pc:sldMkLst>
      </pc:sldChg>
      <pc:sldChg chg="addSp delSp modSp mod">
        <pc:chgData name="Marie Valentin" userId="3b5244bf-7157-49e9-83f1-4e099c68797f" providerId="ADAL" clId="{3C9DB9B0-CDB8-470C-B2BA-A83671215028}" dt="2025-03-04T19:46:45.006" v="251" actId="1076"/>
        <pc:sldMkLst>
          <pc:docMk/>
          <pc:sldMk cId="832475804" sldId="377"/>
        </pc:sldMkLst>
        <pc:picChg chg="add mod">
          <ac:chgData name="Marie Valentin" userId="3b5244bf-7157-49e9-83f1-4e099c68797f" providerId="ADAL" clId="{3C9DB9B0-CDB8-470C-B2BA-A83671215028}" dt="2025-03-04T19:46:31.047" v="249" actId="1076"/>
          <ac:picMkLst>
            <pc:docMk/>
            <pc:sldMk cId="832475804" sldId="377"/>
            <ac:picMk id="10" creationId="{671705FF-8A30-12A1-285A-D4A4C8952529}"/>
          </ac:picMkLst>
        </pc:picChg>
        <pc:picChg chg="add mod">
          <ac:chgData name="Marie Valentin" userId="3b5244bf-7157-49e9-83f1-4e099c68797f" providerId="ADAL" clId="{3C9DB9B0-CDB8-470C-B2BA-A83671215028}" dt="2025-03-04T19:46:45.006" v="251" actId="1076"/>
          <ac:picMkLst>
            <pc:docMk/>
            <pc:sldMk cId="832475804" sldId="377"/>
            <ac:picMk id="11" creationId="{AE000767-4823-B8B6-8514-539F8DB56D8C}"/>
          </ac:picMkLst>
        </pc:picChg>
      </pc:sldChg>
      <pc:sldChg chg="del">
        <pc:chgData name="Marie Valentin" userId="3b5244bf-7157-49e9-83f1-4e099c68797f" providerId="ADAL" clId="{3C9DB9B0-CDB8-470C-B2BA-A83671215028}" dt="2025-03-04T19:43:22.488" v="219" actId="2696"/>
        <pc:sldMkLst>
          <pc:docMk/>
          <pc:sldMk cId="2743472334" sldId="378"/>
        </pc:sldMkLst>
      </pc:sldChg>
      <pc:sldChg chg="addSp delSp modSp mod">
        <pc:chgData name="Marie Valentin" userId="3b5244bf-7157-49e9-83f1-4e099c68797f" providerId="ADAL" clId="{3C9DB9B0-CDB8-470C-B2BA-A83671215028}" dt="2025-03-06T16:22:51.713" v="619" actId="1076"/>
        <pc:sldMkLst>
          <pc:docMk/>
          <pc:sldMk cId="1658973350" sldId="379"/>
        </pc:sldMkLst>
        <pc:spChg chg="add mod">
          <ac:chgData name="Marie Valentin" userId="3b5244bf-7157-49e9-83f1-4e099c68797f" providerId="ADAL" clId="{3C9DB9B0-CDB8-470C-B2BA-A83671215028}" dt="2025-03-06T16:19:58.241" v="499" actId="1076"/>
          <ac:spMkLst>
            <pc:docMk/>
            <pc:sldMk cId="1658973350" sldId="379"/>
            <ac:spMk id="10" creationId="{20397D6F-A6C3-41EB-C29F-ED7284DF8475}"/>
          </ac:spMkLst>
        </pc:spChg>
        <pc:spChg chg="add mod">
          <ac:chgData name="Marie Valentin" userId="3b5244bf-7157-49e9-83f1-4e099c68797f" providerId="ADAL" clId="{3C9DB9B0-CDB8-470C-B2BA-A83671215028}" dt="2025-03-06T16:20:27.928" v="538" actId="1076"/>
          <ac:spMkLst>
            <pc:docMk/>
            <pc:sldMk cId="1658973350" sldId="379"/>
            <ac:spMk id="11" creationId="{F97E6E5A-61CB-A132-016C-6B2CE18D4F3E}"/>
          </ac:spMkLst>
        </pc:spChg>
        <pc:picChg chg="add">
          <ac:chgData name="Marie Valentin" userId="3b5244bf-7157-49e9-83f1-4e099c68797f" providerId="ADAL" clId="{3C9DB9B0-CDB8-470C-B2BA-A83671215028}" dt="2025-03-06T16:18:56.644" v="400" actId="22"/>
          <ac:picMkLst>
            <pc:docMk/>
            <pc:sldMk cId="1658973350" sldId="379"/>
            <ac:picMk id="9" creationId="{A05A782B-47A8-A63A-750D-0DF0562CD038}"/>
          </ac:picMkLst>
        </pc:picChg>
        <pc:picChg chg="add mod">
          <ac:chgData name="Marie Valentin" userId="3b5244bf-7157-49e9-83f1-4e099c68797f" providerId="ADAL" clId="{3C9DB9B0-CDB8-470C-B2BA-A83671215028}" dt="2025-03-06T16:22:51.713" v="619" actId="1076"/>
          <ac:picMkLst>
            <pc:docMk/>
            <pc:sldMk cId="1658973350" sldId="379"/>
            <ac:picMk id="12" creationId="{79FA9229-3687-4CE3-A649-C0C0ED1F9F16}"/>
          </ac:picMkLst>
        </pc:picChg>
        <pc:picChg chg="add mod">
          <ac:chgData name="Marie Valentin" userId="3b5244bf-7157-49e9-83f1-4e099c68797f" providerId="ADAL" clId="{3C9DB9B0-CDB8-470C-B2BA-A83671215028}" dt="2025-03-06T16:22:48.317" v="618" actId="1076"/>
          <ac:picMkLst>
            <pc:docMk/>
            <pc:sldMk cId="1658973350" sldId="379"/>
            <ac:picMk id="13" creationId="{C51FCBC3-B0DF-2CC5-172C-A9A39D0E0361}"/>
          </ac:picMkLst>
        </pc:picChg>
      </pc:sldChg>
      <pc:sldChg chg="addSp delSp modSp mod">
        <pc:chgData name="Marie Valentin" userId="3b5244bf-7157-49e9-83f1-4e099c68797f" providerId="ADAL" clId="{3C9DB9B0-CDB8-470C-B2BA-A83671215028}" dt="2025-03-11T18:02:17.413" v="3466" actId="1076"/>
        <pc:sldMkLst>
          <pc:docMk/>
          <pc:sldMk cId="3062304685" sldId="380"/>
        </pc:sldMkLst>
        <pc:spChg chg="add mod">
          <ac:chgData name="Marie Valentin" userId="3b5244bf-7157-49e9-83f1-4e099c68797f" providerId="ADAL" clId="{3C9DB9B0-CDB8-470C-B2BA-A83671215028}" dt="2025-03-06T16:29:00.003" v="917" actId="1076"/>
          <ac:spMkLst>
            <pc:docMk/>
            <pc:sldMk cId="3062304685" sldId="380"/>
            <ac:spMk id="2" creationId="{D5590140-8B22-3055-BF3E-096E6066B2F4}"/>
          </ac:spMkLst>
        </pc:spChg>
        <pc:spChg chg="add mod">
          <ac:chgData name="Marie Valentin" userId="3b5244bf-7157-49e9-83f1-4e099c68797f" providerId="ADAL" clId="{3C9DB9B0-CDB8-470C-B2BA-A83671215028}" dt="2025-03-06T16:28:56.421" v="916" actId="1076"/>
          <ac:spMkLst>
            <pc:docMk/>
            <pc:sldMk cId="3062304685" sldId="380"/>
            <ac:spMk id="13" creationId="{2631CEBB-06EE-9B85-2F52-18587E652AD7}"/>
          </ac:spMkLst>
        </pc:spChg>
        <pc:picChg chg="add mod">
          <ac:chgData name="Marie Valentin" userId="3b5244bf-7157-49e9-83f1-4e099c68797f" providerId="ADAL" clId="{3C9DB9B0-CDB8-470C-B2BA-A83671215028}" dt="2025-03-06T16:29:03.286" v="918" actId="1076"/>
          <ac:picMkLst>
            <pc:docMk/>
            <pc:sldMk cId="3062304685" sldId="380"/>
            <ac:picMk id="10" creationId="{8A0D73C4-8D11-C4B1-7304-D08F2FBDD7A1}"/>
          </ac:picMkLst>
        </pc:picChg>
        <pc:picChg chg="add mod">
          <ac:chgData name="Marie Valentin" userId="3b5244bf-7157-49e9-83f1-4e099c68797f" providerId="ADAL" clId="{3C9DB9B0-CDB8-470C-B2BA-A83671215028}" dt="2025-03-06T16:29:06.444" v="919" actId="1076"/>
          <ac:picMkLst>
            <pc:docMk/>
            <pc:sldMk cId="3062304685" sldId="380"/>
            <ac:picMk id="14" creationId="{AFB4B0DF-7F19-ECDA-8E3B-4ED1A27DA185}"/>
          </ac:picMkLst>
        </pc:picChg>
        <pc:picChg chg="add mod">
          <ac:chgData name="Marie Valentin" userId="3b5244bf-7157-49e9-83f1-4e099c68797f" providerId="ADAL" clId="{3C9DB9B0-CDB8-470C-B2BA-A83671215028}" dt="2025-03-11T18:02:17.413" v="3466" actId="1076"/>
          <ac:picMkLst>
            <pc:docMk/>
            <pc:sldMk cId="3062304685" sldId="380"/>
            <ac:picMk id="15" creationId="{F5EE55CE-2B6A-AAFA-BAA5-D8D3430ADBEF}"/>
          </ac:picMkLst>
        </pc:picChg>
      </pc:sldChg>
      <pc:sldChg chg="addSp delSp modSp mod">
        <pc:chgData name="Marie Valentin" userId="3b5244bf-7157-49e9-83f1-4e099c68797f" providerId="ADAL" clId="{3C9DB9B0-CDB8-470C-B2BA-A83671215028}" dt="2025-03-11T17:27:36.617" v="3169" actId="14100"/>
        <pc:sldMkLst>
          <pc:docMk/>
          <pc:sldMk cId="772339004" sldId="381"/>
        </pc:sldMkLst>
        <pc:spChg chg="add del mod">
          <ac:chgData name="Marie Valentin" userId="3b5244bf-7157-49e9-83f1-4e099c68797f" providerId="ADAL" clId="{3C9DB9B0-CDB8-470C-B2BA-A83671215028}" dt="2025-03-11T17:27:28.927" v="3166" actId="478"/>
          <ac:spMkLst>
            <pc:docMk/>
            <pc:sldMk cId="772339004" sldId="381"/>
            <ac:spMk id="8" creationId="{8AAD9656-EF56-C205-A5A7-76A921E487AE}"/>
          </ac:spMkLst>
        </pc:spChg>
        <pc:picChg chg="add del mod ord">
          <ac:chgData name="Marie Valentin" userId="3b5244bf-7157-49e9-83f1-4e099c68797f" providerId="ADAL" clId="{3C9DB9B0-CDB8-470C-B2BA-A83671215028}" dt="2025-03-11T17:27:20.464" v="3164" actId="478"/>
          <ac:picMkLst>
            <pc:docMk/>
            <pc:sldMk cId="772339004" sldId="381"/>
            <ac:picMk id="2" creationId="{4C41B40C-D325-74E3-F6C3-0BD36BC26AB0}"/>
          </ac:picMkLst>
        </pc:picChg>
        <pc:picChg chg="add mod">
          <ac:chgData name="Marie Valentin" userId="3b5244bf-7157-49e9-83f1-4e099c68797f" providerId="ADAL" clId="{3C9DB9B0-CDB8-470C-B2BA-A83671215028}" dt="2025-03-11T17:27:36.617" v="3169" actId="14100"/>
          <ac:picMkLst>
            <pc:docMk/>
            <pc:sldMk cId="772339004" sldId="381"/>
            <ac:picMk id="4" creationId="{AFA04ECF-AD53-B373-D76E-0CE8F5478E91}"/>
          </ac:picMkLst>
        </pc:picChg>
        <pc:picChg chg="add del mod">
          <ac:chgData name="Marie Valentin" userId="3b5244bf-7157-49e9-83f1-4e099c68797f" providerId="ADAL" clId="{3C9DB9B0-CDB8-470C-B2BA-A83671215028}" dt="2025-03-11T17:24:32.770" v="3148" actId="478"/>
          <ac:picMkLst>
            <pc:docMk/>
            <pc:sldMk cId="772339004" sldId="381"/>
            <ac:picMk id="6" creationId="{F6E00F52-E68B-CCEE-2202-3D0B4D915297}"/>
          </ac:picMkLst>
        </pc:picChg>
      </pc:sldChg>
      <pc:sldChg chg="addSp delSp modSp mod">
        <pc:chgData name="Marie Valentin" userId="3b5244bf-7157-49e9-83f1-4e099c68797f" providerId="ADAL" clId="{3C9DB9B0-CDB8-470C-B2BA-A83671215028}" dt="2025-03-11T17:37:18.055" v="3234" actId="20577"/>
        <pc:sldMkLst>
          <pc:docMk/>
          <pc:sldMk cId="169627023" sldId="382"/>
        </pc:sldMkLst>
        <pc:spChg chg="add mod">
          <ac:chgData name="Marie Valentin" userId="3b5244bf-7157-49e9-83f1-4e099c68797f" providerId="ADAL" clId="{3C9DB9B0-CDB8-470C-B2BA-A83671215028}" dt="2025-03-11T17:32:42.250" v="3174" actId="1076"/>
          <ac:spMkLst>
            <pc:docMk/>
            <pc:sldMk cId="169627023" sldId="382"/>
            <ac:spMk id="13" creationId="{AF5E165B-6741-3BF0-2875-DBBD622FD706}"/>
          </ac:spMkLst>
        </pc:spChg>
        <pc:spChg chg="add mod">
          <ac:chgData name="Marie Valentin" userId="3b5244bf-7157-49e9-83f1-4e099c68797f" providerId="ADAL" clId="{3C9DB9B0-CDB8-470C-B2BA-A83671215028}" dt="2025-03-11T17:37:18.055" v="3234" actId="20577"/>
          <ac:spMkLst>
            <pc:docMk/>
            <pc:sldMk cId="169627023" sldId="382"/>
            <ac:spMk id="17" creationId="{D02779B4-7974-C486-9142-5EDEDD510AB1}"/>
          </ac:spMkLst>
        </pc:spChg>
        <pc:picChg chg="add mod">
          <ac:chgData name="Marie Valentin" userId="3b5244bf-7157-49e9-83f1-4e099c68797f" providerId="ADAL" clId="{3C9DB9B0-CDB8-470C-B2BA-A83671215028}" dt="2025-03-11T17:32:39.011" v="3173" actId="1076"/>
          <ac:picMkLst>
            <pc:docMk/>
            <pc:sldMk cId="169627023" sldId="382"/>
            <ac:picMk id="10" creationId="{A84AAF52-BBA0-5578-375C-EBDFA5FFCE0B}"/>
          </ac:picMkLst>
        </pc:picChg>
        <pc:picChg chg="add mod">
          <ac:chgData name="Marie Valentin" userId="3b5244bf-7157-49e9-83f1-4e099c68797f" providerId="ADAL" clId="{3C9DB9B0-CDB8-470C-B2BA-A83671215028}" dt="2025-03-11T17:32:30.221" v="3171" actId="1076"/>
          <ac:picMkLst>
            <pc:docMk/>
            <pc:sldMk cId="169627023" sldId="382"/>
            <ac:picMk id="14" creationId="{11C643AC-2010-F6A5-0D27-4C09A1AAF8BB}"/>
          </ac:picMkLst>
        </pc:picChg>
        <pc:picChg chg="add mod">
          <ac:chgData name="Marie Valentin" userId="3b5244bf-7157-49e9-83f1-4e099c68797f" providerId="ADAL" clId="{3C9DB9B0-CDB8-470C-B2BA-A83671215028}" dt="2025-03-11T17:32:35.030" v="3172" actId="1076"/>
          <ac:picMkLst>
            <pc:docMk/>
            <pc:sldMk cId="169627023" sldId="382"/>
            <ac:picMk id="15" creationId="{51E232ED-0B61-28CB-A8F7-F7350C6F454A}"/>
          </ac:picMkLst>
        </pc:picChg>
      </pc:sldChg>
      <pc:sldChg chg="addSp delSp modSp mod modClrScheme chgLayout">
        <pc:chgData name="Marie Valentin" userId="3b5244bf-7157-49e9-83f1-4e099c68797f" providerId="ADAL" clId="{3C9DB9B0-CDB8-470C-B2BA-A83671215028}" dt="2025-03-11T17:48:58.449" v="3412" actId="255"/>
        <pc:sldMkLst>
          <pc:docMk/>
          <pc:sldMk cId="3784874224" sldId="383"/>
        </pc:sldMkLst>
        <pc:spChg chg="add mod">
          <ac:chgData name="Marie Valentin" userId="3b5244bf-7157-49e9-83f1-4e099c68797f" providerId="ADAL" clId="{3C9DB9B0-CDB8-470C-B2BA-A83671215028}" dt="2025-03-06T16:31:29.030" v="994" actId="20577"/>
          <ac:spMkLst>
            <pc:docMk/>
            <pc:sldMk cId="3784874224" sldId="383"/>
            <ac:spMk id="5" creationId="{982016E2-E97A-EB93-4FBF-468064B211AF}"/>
          </ac:spMkLst>
        </pc:spChg>
        <pc:spChg chg="add mod">
          <ac:chgData name="Marie Valentin" userId="3b5244bf-7157-49e9-83f1-4e099c68797f" providerId="ADAL" clId="{3C9DB9B0-CDB8-470C-B2BA-A83671215028}" dt="2025-03-11T17:48:58.449" v="3412" actId="255"/>
          <ac:spMkLst>
            <pc:docMk/>
            <pc:sldMk cId="3784874224" sldId="383"/>
            <ac:spMk id="7" creationId="{5E74FF79-584A-2276-F01B-848B3DA3B176}"/>
          </ac:spMkLst>
        </pc:spChg>
      </pc:sldChg>
      <pc:sldChg chg="addSp delSp modSp new mod modClrScheme chgLayout">
        <pc:chgData name="Marie Valentin" userId="3b5244bf-7157-49e9-83f1-4e099c68797f" providerId="ADAL" clId="{3C9DB9B0-CDB8-470C-B2BA-A83671215028}" dt="2025-03-11T17:53:01.801" v="3465" actId="207"/>
        <pc:sldMkLst>
          <pc:docMk/>
          <pc:sldMk cId="1679213280" sldId="384"/>
        </pc:sldMkLst>
        <pc:spChg chg="add mod">
          <ac:chgData name="Marie Valentin" userId="3b5244bf-7157-49e9-83f1-4e099c68797f" providerId="ADAL" clId="{3C9DB9B0-CDB8-470C-B2BA-A83671215028}" dt="2025-03-11T17:52:52.262" v="3464" actId="207"/>
          <ac:spMkLst>
            <pc:docMk/>
            <pc:sldMk cId="1679213280" sldId="384"/>
            <ac:spMk id="4" creationId="{62372E0A-AE0A-FD60-EEDC-65F3AB940094}"/>
          </ac:spMkLst>
        </pc:spChg>
        <pc:spChg chg="add mod">
          <ac:chgData name="Marie Valentin" userId="3b5244bf-7157-49e9-83f1-4e099c68797f" providerId="ADAL" clId="{3C9DB9B0-CDB8-470C-B2BA-A83671215028}" dt="2025-03-06T16:38:41.321" v="1684" actId="14100"/>
          <ac:spMkLst>
            <pc:docMk/>
            <pc:sldMk cId="1679213280" sldId="384"/>
            <ac:spMk id="8" creationId="{4C7BEB49-4F37-EA84-9908-F4E04D9C204A}"/>
          </ac:spMkLst>
        </pc:spChg>
        <pc:spChg chg="add mod">
          <ac:chgData name="Marie Valentin" userId="3b5244bf-7157-49e9-83f1-4e099c68797f" providerId="ADAL" clId="{3C9DB9B0-CDB8-470C-B2BA-A83671215028}" dt="2025-03-11T17:20:51.355" v="3147" actId="20577"/>
          <ac:spMkLst>
            <pc:docMk/>
            <pc:sldMk cId="1679213280" sldId="384"/>
            <ac:spMk id="11" creationId="{AA3668E0-3C4F-B6C1-3C7A-B8D8FE7B1C41}"/>
          </ac:spMkLst>
        </pc:spChg>
        <pc:spChg chg="add mod">
          <ac:chgData name="Marie Valentin" userId="3b5244bf-7157-49e9-83f1-4e099c68797f" providerId="ADAL" clId="{3C9DB9B0-CDB8-470C-B2BA-A83671215028}" dt="2025-03-06T16:46:49.518" v="1895" actId="113"/>
          <ac:spMkLst>
            <pc:docMk/>
            <pc:sldMk cId="1679213280" sldId="384"/>
            <ac:spMk id="12" creationId="{6DF4058F-D081-227E-6EA7-F611C1995492}"/>
          </ac:spMkLst>
        </pc:spChg>
        <pc:picChg chg="add mod">
          <ac:chgData name="Marie Valentin" userId="3b5244bf-7157-49e9-83f1-4e099c68797f" providerId="ADAL" clId="{3C9DB9B0-CDB8-470C-B2BA-A83671215028}" dt="2025-03-11T17:53:01.801" v="3465" actId="207"/>
          <ac:picMkLst>
            <pc:docMk/>
            <pc:sldMk cId="1679213280" sldId="384"/>
            <ac:picMk id="2" creationId="{C85141E6-1DCD-9DF7-8C79-99E5311A2786}"/>
          </ac:picMkLst>
        </pc:picChg>
        <pc:picChg chg="add mod">
          <ac:chgData name="Marie Valentin" userId="3b5244bf-7157-49e9-83f1-4e099c68797f" providerId="ADAL" clId="{3C9DB9B0-CDB8-470C-B2BA-A83671215028}" dt="2025-03-06T17:40:18.602" v="3138" actId="1076"/>
          <ac:picMkLst>
            <pc:docMk/>
            <pc:sldMk cId="1679213280" sldId="384"/>
            <ac:picMk id="3" creationId="{2508FBE2-1F83-C4D1-7E0A-EBDEC826DBE5}"/>
          </ac:picMkLst>
        </pc:picChg>
        <pc:picChg chg="add mod">
          <ac:chgData name="Marie Valentin" userId="3b5244bf-7157-49e9-83f1-4e099c68797f" providerId="ADAL" clId="{3C9DB9B0-CDB8-470C-B2BA-A83671215028}" dt="2025-03-06T17:40:20.933" v="3139" actId="1076"/>
          <ac:picMkLst>
            <pc:docMk/>
            <pc:sldMk cId="1679213280" sldId="384"/>
            <ac:picMk id="7" creationId="{16F0277A-FDD2-295F-BDE6-EC5ABE3AD9D4}"/>
          </ac:picMkLst>
        </pc:picChg>
        <pc:cxnChg chg="add mod">
          <ac:chgData name="Marie Valentin" userId="3b5244bf-7157-49e9-83f1-4e099c68797f" providerId="ADAL" clId="{3C9DB9B0-CDB8-470C-B2BA-A83671215028}" dt="2025-03-06T16:46:01.275" v="1887" actId="1076"/>
          <ac:cxnSpMkLst>
            <pc:docMk/>
            <pc:sldMk cId="1679213280" sldId="384"/>
            <ac:cxnSpMk id="14" creationId="{46A3A0DF-BF7E-7AE1-7C2F-10B3B3BC00B9}"/>
          </ac:cxnSpMkLst>
        </pc:cxnChg>
        <pc:cxnChg chg="add mod">
          <ac:chgData name="Marie Valentin" userId="3b5244bf-7157-49e9-83f1-4e099c68797f" providerId="ADAL" clId="{3C9DB9B0-CDB8-470C-B2BA-A83671215028}" dt="2025-03-06T16:46:22.989" v="1892" actId="14100"/>
          <ac:cxnSpMkLst>
            <pc:docMk/>
            <pc:sldMk cId="1679213280" sldId="384"/>
            <ac:cxnSpMk id="29" creationId="{615F5F90-C273-FB12-0850-1754C94701A6}"/>
          </ac:cxnSpMkLst>
        </pc:cxnChg>
        <pc:cxnChg chg="add">
          <ac:chgData name="Marie Valentin" userId="3b5244bf-7157-49e9-83f1-4e099c68797f" providerId="ADAL" clId="{3C9DB9B0-CDB8-470C-B2BA-A83671215028}" dt="2025-03-06T16:46:30.333" v="1893" actId="11529"/>
          <ac:cxnSpMkLst>
            <pc:docMk/>
            <pc:sldMk cId="1679213280" sldId="384"/>
            <ac:cxnSpMk id="32" creationId="{CEAC0F76-B83C-9AED-9C1B-2E41E97A44A1}"/>
          </ac:cxnSpMkLst>
        </pc:cxnChg>
      </pc:sldChg>
      <pc:sldChg chg="del">
        <pc:chgData name="Marie Valentin" userId="3b5244bf-7157-49e9-83f1-4e099c68797f" providerId="ADAL" clId="{3C9DB9B0-CDB8-470C-B2BA-A83671215028}" dt="2025-03-06T16:26:39.599" v="806" actId="2696"/>
        <pc:sldMkLst>
          <pc:docMk/>
          <pc:sldMk cId="1691044962" sldId="384"/>
        </pc:sldMkLst>
      </pc:sldChg>
      <pc:sldChg chg="modSp new mod">
        <pc:chgData name="Marie Valentin" userId="3b5244bf-7157-49e9-83f1-4e099c68797f" providerId="ADAL" clId="{3C9DB9B0-CDB8-470C-B2BA-A83671215028}" dt="2025-03-11T17:50:53.115" v="3441" actId="14100"/>
        <pc:sldMkLst>
          <pc:docMk/>
          <pc:sldMk cId="1422059497" sldId="385"/>
        </pc:sldMkLst>
        <pc:spChg chg="mod">
          <ac:chgData name="Marie Valentin" userId="3b5244bf-7157-49e9-83f1-4e099c68797f" providerId="ADAL" clId="{3C9DB9B0-CDB8-470C-B2BA-A83671215028}" dt="2025-03-11T17:50:53.115" v="3441" actId="14100"/>
          <ac:spMkLst>
            <pc:docMk/>
            <pc:sldMk cId="1422059497" sldId="385"/>
            <ac:spMk id="2" creationId="{051C5D2A-1DA0-3D27-2891-6C2C46EC2862}"/>
          </ac:spMkLst>
        </pc:spChg>
        <pc:spChg chg="mod">
          <ac:chgData name="Marie Valentin" userId="3b5244bf-7157-49e9-83f1-4e099c68797f" providerId="ADAL" clId="{3C9DB9B0-CDB8-470C-B2BA-A83671215028}" dt="2025-03-11T17:50:48.940" v="3439" actId="1076"/>
          <ac:spMkLst>
            <pc:docMk/>
            <pc:sldMk cId="1422059497" sldId="385"/>
            <ac:spMk id="3" creationId="{02762C06-4A97-3728-D514-71DF553F6B6A}"/>
          </ac:spMkLst>
        </pc:spChg>
      </pc:sldChg>
      <pc:sldChg chg="del">
        <pc:chgData name="Marie Valentin" userId="3b5244bf-7157-49e9-83f1-4e099c68797f" providerId="ADAL" clId="{3C9DB9B0-CDB8-470C-B2BA-A83671215028}" dt="2025-03-06T16:26:43.523" v="807" actId="2696"/>
        <pc:sldMkLst>
          <pc:docMk/>
          <pc:sldMk cId="1379413390" sldId="386"/>
        </pc:sldMkLst>
      </pc:sldChg>
      <pc:sldChg chg="addSp delSp modSp new mod">
        <pc:chgData name="Marie Valentin" userId="3b5244bf-7157-49e9-83f1-4e099c68797f" providerId="ADAL" clId="{3C9DB9B0-CDB8-470C-B2BA-A83671215028}" dt="2025-03-11T17:49:13.044" v="3415" actId="1076"/>
        <pc:sldMkLst>
          <pc:docMk/>
          <pc:sldMk cId="1698009785" sldId="386"/>
        </pc:sldMkLst>
        <pc:spChg chg="del">
          <ac:chgData name="Marie Valentin" userId="3b5244bf-7157-49e9-83f1-4e099c68797f" providerId="ADAL" clId="{3C9DB9B0-CDB8-470C-B2BA-A83671215028}" dt="2025-03-11T17:43:07.758" v="3236" actId="478"/>
          <ac:spMkLst>
            <pc:docMk/>
            <pc:sldMk cId="1698009785" sldId="386"/>
            <ac:spMk id="2" creationId="{BB206804-5769-EA06-E2FD-F6675A64B18A}"/>
          </ac:spMkLst>
        </pc:spChg>
        <pc:spChg chg="del">
          <ac:chgData name="Marie Valentin" userId="3b5244bf-7157-49e9-83f1-4e099c68797f" providerId="ADAL" clId="{3C9DB9B0-CDB8-470C-B2BA-A83671215028}" dt="2025-03-11T17:43:09.454" v="3237" actId="478"/>
          <ac:spMkLst>
            <pc:docMk/>
            <pc:sldMk cId="1698009785" sldId="386"/>
            <ac:spMk id="3" creationId="{BC420E94-4972-0A9E-D2B7-B77491BE84C1}"/>
          </ac:spMkLst>
        </pc:spChg>
        <pc:picChg chg="add mod">
          <ac:chgData name="Marie Valentin" userId="3b5244bf-7157-49e9-83f1-4e099c68797f" providerId="ADAL" clId="{3C9DB9B0-CDB8-470C-B2BA-A83671215028}" dt="2025-03-11T17:49:13.044" v="3415" actId="1076"/>
          <ac:picMkLst>
            <pc:docMk/>
            <pc:sldMk cId="1698009785" sldId="386"/>
            <ac:picMk id="5" creationId="{FBA6BA6C-FBBC-4C04-31BE-4C00C63C0A25}"/>
          </ac:picMkLst>
        </pc:picChg>
      </pc:sldChg>
      <pc:sldChg chg="del">
        <pc:chgData name="Marie Valentin" userId="3b5244bf-7157-49e9-83f1-4e099c68797f" providerId="ADAL" clId="{3C9DB9B0-CDB8-470C-B2BA-A83671215028}" dt="2025-03-06T16:26:46.792" v="808" actId="2696"/>
        <pc:sldMkLst>
          <pc:docMk/>
          <pc:sldMk cId="3068153132" sldId="387"/>
        </pc:sldMkLst>
      </pc:sldChg>
      <pc:sldChg chg="del">
        <pc:chgData name="Marie Valentin" userId="3b5244bf-7157-49e9-83f1-4e099c68797f" providerId="ADAL" clId="{3C9DB9B0-CDB8-470C-B2BA-A83671215028}" dt="2025-03-06T16:26:48.853" v="809" actId="2696"/>
        <pc:sldMkLst>
          <pc:docMk/>
          <pc:sldMk cId="3999457272" sldId="388"/>
        </pc:sldMkLst>
      </pc:sldChg>
      <pc:sldChg chg="del">
        <pc:chgData name="Marie Valentin" userId="3b5244bf-7157-49e9-83f1-4e099c68797f" providerId="ADAL" clId="{3C9DB9B0-CDB8-470C-B2BA-A83671215028}" dt="2025-03-06T16:26:50.922" v="810" actId="2696"/>
        <pc:sldMkLst>
          <pc:docMk/>
          <pc:sldMk cId="2943686975" sldId="389"/>
        </pc:sldMkLst>
      </pc:sldChg>
      <pc:sldChg chg="del">
        <pc:chgData name="Marie Valentin" userId="3b5244bf-7157-49e9-83f1-4e099c68797f" providerId="ADAL" clId="{3C9DB9B0-CDB8-470C-B2BA-A83671215028}" dt="2025-03-06T16:26:53.318" v="811" actId="2696"/>
        <pc:sldMkLst>
          <pc:docMk/>
          <pc:sldMk cId="4144510369" sldId="390"/>
        </pc:sldMkLst>
      </pc:sldChg>
      <pc:sldChg chg="del">
        <pc:chgData name="Marie Valentin" userId="3b5244bf-7157-49e9-83f1-4e099c68797f" providerId="ADAL" clId="{3C9DB9B0-CDB8-470C-B2BA-A83671215028}" dt="2025-03-06T16:26:57.186" v="812" actId="2696"/>
        <pc:sldMkLst>
          <pc:docMk/>
          <pc:sldMk cId="1035301236" sldId="391"/>
        </pc:sldMkLst>
      </pc:sldChg>
      <pc:sldChg chg="del">
        <pc:chgData name="Marie Valentin" userId="3b5244bf-7157-49e9-83f1-4e099c68797f" providerId="ADAL" clId="{3C9DB9B0-CDB8-470C-B2BA-A83671215028}" dt="2025-03-06T16:26:59.581" v="813" actId="2696"/>
        <pc:sldMkLst>
          <pc:docMk/>
          <pc:sldMk cId="2258721618" sldId="392"/>
        </pc:sldMkLst>
      </pc:sldChg>
      <pc:sldChg chg="del">
        <pc:chgData name="Marie Valentin" userId="3b5244bf-7157-49e9-83f1-4e099c68797f" providerId="ADAL" clId="{3C9DB9B0-CDB8-470C-B2BA-A83671215028}" dt="2025-03-06T16:27:02.192" v="814" actId="2696"/>
        <pc:sldMkLst>
          <pc:docMk/>
          <pc:sldMk cId="2246349990" sldId="393"/>
        </pc:sldMkLst>
      </pc:sldChg>
      <pc:sldChg chg="del">
        <pc:chgData name="Marie Valentin" userId="3b5244bf-7157-49e9-83f1-4e099c68797f" providerId="ADAL" clId="{3C9DB9B0-CDB8-470C-B2BA-A83671215028}" dt="2025-03-06T16:27:05.812" v="815" actId="2696"/>
        <pc:sldMkLst>
          <pc:docMk/>
          <pc:sldMk cId="3028127657" sldId="394"/>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9906811-CBDC-9160-6775-5042FDC6961D}"/>
              </a:ext>
            </a:extLst>
          </p:cNvPr>
          <p:cNvSpPr/>
          <p:nvPr userDrawn="1"/>
        </p:nvSpPr>
        <p:spPr>
          <a:xfrm>
            <a:off x="0" y="0"/>
            <a:ext cx="12192000" cy="6037118"/>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1E4E4-D5C9-39DD-474A-DDD9F9824674}"/>
              </a:ext>
            </a:extLst>
          </p:cNvPr>
          <p:cNvSpPr>
            <a:spLocks noGrp="1"/>
          </p:cNvSpPr>
          <p:nvPr>
            <p:ph type="ctrTitle"/>
          </p:nvPr>
        </p:nvSpPr>
        <p:spPr>
          <a:xfrm>
            <a:off x="455595" y="1122363"/>
            <a:ext cx="6671346" cy="2438984"/>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D388C05-B054-9DCA-5D0A-B8F5DE932402}"/>
              </a:ext>
            </a:extLst>
          </p:cNvPr>
          <p:cNvSpPr>
            <a:spLocks noGrp="1"/>
          </p:cNvSpPr>
          <p:nvPr>
            <p:ph type="subTitle" idx="1"/>
          </p:nvPr>
        </p:nvSpPr>
        <p:spPr>
          <a:xfrm>
            <a:off x="455595" y="3602038"/>
            <a:ext cx="6671346" cy="169139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8" name="Picture 27">
            <a:extLst>
              <a:ext uri="{FF2B5EF4-FFF2-40B4-BE49-F238E27FC236}">
                <a16:creationId xmlns:a16="http://schemas.microsoft.com/office/drawing/2014/main" id="{7A180FA7-B447-BA59-5E35-9CD41AC9D918}"/>
              </a:ext>
            </a:extLst>
          </p:cNvPr>
          <p:cNvPicPr>
            <a:picLocks noChangeAspect="1"/>
          </p:cNvPicPr>
          <p:nvPr userDrawn="1"/>
        </p:nvPicPr>
        <p:blipFill>
          <a:blip r:embed="rId2"/>
          <a:stretch>
            <a:fillRect/>
          </a:stretch>
        </p:blipFill>
        <p:spPr>
          <a:xfrm>
            <a:off x="4231341" y="6196968"/>
            <a:ext cx="7772400" cy="411740"/>
          </a:xfrm>
          <a:prstGeom prst="rect">
            <a:avLst/>
          </a:prstGeom>
        </p:spPr>
      </p:pic>
      <p:pic>
        <p:nvPicPr>
          <p:cNvPr id="30" name="Picture 29">
            <a:extLst>
              <a:ext uri="{FF2B5EF4-FFF2-40B4-BE49-F238E27FC236}">
                <a16:creationId xmlns:a16="http://schemas.microsoft.com/office/drawing/2014/main" id="{9D5A816F-BBA0-2B33-B38F-359B758E254A}"/>
              </a:ext>
            </a:extLst>
          </p:cNvPr>
          <p:cNvPicPr>
            <a:picLocks noChangeAspect="1"/>
          </p:cNvPicPr>
          <p:nvPr userDrawn="1"/>
        </p:nvPicPr>
        <p:blipFill>
          <a:blip r:embed="rId3"/>
          <a:stretch>
            <a:fillRect/>
          </a:stretch>
        </p:blipFill>
        <p:spPr>
          <a:xfrm>
            <a:off x="7390959" y="1371453"/>
            <a:ext cx="56912" cy="3326324"/>
          </a:xfrm>
          <a:prstGeom prst="rect">
            <a:avLst/>
          </a:prstGeom>
        </p:spPr>
      </p:pic>
      <p:pic>
        <p:nvPicPr>
          <p:cNvPr id="7" name="Picture 6">
            <a:extLst>
              <a:ext uri="{FF2B5EF4-FFF2-40B4-BE49-F238E27FC236}">
                <a16:creationId xmlns:a16="http://schemas.microsoft.com/office/drawing/2014/main" id="{B47330D2-D5A1-1E4B-8FF0-F30BB6BB3D03}"/>
              </a:ext>
            </a:extLst>
          </p:cNvPr>
          <p:cNvPicPr>
            <a:picLocks noChangeAspect="1"/>
          </p:cNvPicPr>
          <p:nvPr userDrawn="1"/>
        </p:nvPicPr>
        <p:blipFill>
          <a:blip r:embed="rId4"/>
          <a:stretch>
            <a:fillRect/>
          </a:stretch>
        </p:blipFill>
        <p:spPr>
          <a:xfrm>
            <a:off x="8003493" y="1202116"/>
            <a:ext cx="3632885" cy="3632885"/>
          </a:xfrm>
          <a:prstGeom prst="rect">
            <a:avLst/>
          </a:prstGeom>
        </p:spPr>
      </p:pic>
    </p:spTree>
    <p:extLst>
      <p:ext uri="{BB962C8B-B14F-4D97-AF65-F5344CB8AC3E}">
        <p14:creationId xmlns:p14="http://schemas.microsoft.com/office/powerpoint/2010/main" val="101601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AF79-1AA2-DA57-DD3B-DA679F582326}"/>
              </a:ext>
            </a:extLst>
          </p:cNvPr>
          <p:cNvSpPr>
            <a:spLocks noGrp="1"/>
          </p:cNvSpPr>
          <p:nvPr>
            <p:ph type="title"/>
          </p:nvPr>
        </p:nvSpPr>
        <p:spPr>
          <a:xfrm>
            <a:off x="3317358" y="1690668"/>
            <a:ext cx="8030092" cy="2871808"/>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5C4DF22-EF91-D3DB-A295-630CC3DDA4F1}"/>
              </a:ext>
            </a:extLst>
          </p:cNvPr>
          <p:cNvSpPr>
            <a:spLocks noGrp="1"/>
          </p:cNvSpPr>
          <p:nvPr>
            <p:ph type="body" idx="1"/>
          </p:nvPr>
        </p:nvSpPr>
        <p:spPr>
          <a:xfrm>
            <a:off x="3317358" y="4579435"/>
            <a:ext cx="8030092" cy="1510216"/>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2" name="Picture 11" descr="Background pattern&#10;&#10;Description automatically generated">
            <a:extLst>
              <a:ext uri="{FF2B5EF4-FFF2-40B4-BE49-F238E27FC236}">
                <a16:creationId xmlns:a16="http://schemas.microsoft.com/office/drawing/2014/main" id="{A3FB13F9-CD08-C247-9F14-8BD93BF87E20}"/>
              </a:ext>
            </a:extLst>
          </p:cNvPr>
          <p:cNvPicPr>
            <a:picLocks noChangeAspect="1"/>
          </p:cNvPicPr>
          <p:nvPr userDrawn="1"/>
        </p:nvPicPr>
        <p:blipFill>
          <a:blip r:embed="rId2"/>
          <a:stretch>
            <a:fillRect/>
          </a:stretch>
        </p:blipFill>
        <p:spPr>
          <a:xfrm>
            <a:off x="0" y="0"/>
            <a:ext cx="2942151" cy="4644455"/>
          </a:xfrm>
          <a:prstGeom prst="rect">
            <a:avLst/>
          </a:prstGeom>
        </p:spPr>
      </p:pic>
      <p:pic>
        <p:nvPicPr>
          <p:cNvPr id="13" name="Picture 12">
            <a:extLst>
              <a:ext uri="{FF2B5EF4-FFF2-40B4-BE49-F238E27FC236}">
                <a16:creationId xmlns:a16="http://schemas.microsoft.com/office/drawing/2014/main" id="{F619DA76-A162-BD4B-AF26-0A8C7D63804A}"/>
              </a:ext>
            </a:extLst>
          </p:cNvPr>
          <p:cNvPicPr>
            <a:picLocks noChangeAspect="1"/>
          </p:cNvPicPr>
          <p:nvPr userDrawn="1"/>
        </p:nvPicPr>
        <p:blipFill>
          <a:blip r:embed="rId3"/>
          <a:stretch>
            <a:fillRect/>
          </a:stretch>
        </p:blipFill>
        <p:spPr>
          <a:xfrm>
            <a:off x="660047" y="5077266"/>
            <a:ext cx="1622055" cy="1622055"/>
          </a:xfrm>
          <a:prstGeom prst="rect">
            <a:avLst/>
          </a:prstGeom>
        </p:spPr>
      </p:pic>
    </p:spTree>
    <p:extLst>
      <p:ext uri="{BB962C8B-B14F-4D97-AF65-F5344CB8AC3E}">
        <p14:creationId xmlns:p14="http://schemas.microsoft.com/office/powerpoint/2010/main" val="3845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E26D9E-951B-AFBC-AD65-C0BE409866F4}"/>
              </a:ext>
            </a:extLst>
          </p:cNvPr>
          <p:cNvSpPr/>
          <p:nvPr userDrawn="1"/>
        </p:nvSpPr>
        <p:spPr>
          <a:xfrm>
            <a:off x="220212" y="240452"/>
            <a:ext cx="11751576" cy="6377095"/>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0932A-9A93-E8F1-D2A5-E08ABE78997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9F1BC6-39BF-13F2-B589-46CA864E6178}"/>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50C69-6F94-2371-F710-6B6B3CFCDDD3}"/>
              </a:ext>
            </a:extLst>
          </p:cNvPr>
          <p:cNvSpPr>
            <a:spLocks noGrp="1"/>
          </p:cNvSpPr>
          <p:nvPr>
            <p:ph sz="half" idx="2"/>
          </p:nvPr>
        </p:nvSpPr>
        <p:spPr>
          <a:xfrm>
            <a:off x="6172200" y="1825625"/>
            <a:ext cx="5181600" cy="435133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E0BD11E-96B1-F24B-ABB6-DB0652016AB0}"/>
              </a:ext>
            </a:extLst>
          </p:cNvPr>
          <p:cNvPicPr>
            <a:picLocks noChangeAspect="1"/>
          </p:cNvPicPr>
          <p:nvPr userDrawn="1"/>
        </p:nvPicPr>
        <p:blipFill>
          <a:blip r:embed="rId2"/>
          <a:stretch>
            <a:fillRect/>
          </a:stretch>
        </p:blipFill>
        <p:spPr>
          <a:xfrm>
            <a:off x="10378119" y="5148551"/>
            <a:ext cx="1593669" cy="1593669"/>
          </a:xfrm>
          <a:prstGeom prst="rect">
            <a:avLst/>
          </a:prstGeom>
        </p:spPr>
      </p:pic>
    </p:spTree>
    <p:extLst>
      <p:ext uri="{BB962C8B-B14F-4D97-AF65-F5344CB8AC3E}">
        <p14:creationId xmlns:p14="http://schemas.microsoft.com/office/powerpoint/2010/main" val="2589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ed Fram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A75AFF-4167-EAED-5A22-13463EC3C71F}"/>
              </a:ext>
            </a:extLst>
          </p:cNvPr>
          <p:cNvSpPr/>
          <p:nvPr userDrawn="1"/>
        </p:nvSpPr>
        <p:spPr>
          <a:xfrm>
            <a:off x="0" y="0"/>
            <a:ext cx="12192000" cy="6858000"/>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0D8BD5-D9A8-2294-831B-EBF61E35EBF0}"/>
              </a:ext>
            </a:extLst>
          </p:cNvPr>
          <p:cNvSpPr/>
          <p:nvPr userDrawn="1"/>
        </p:nvSpPr>
        <p:spPr>
          <a:xfrm>
            <a:off x="220212" y="240452"/>
            <a:ext cx="11751576" cy="637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0932A-9A93-E8F1-D2A5-E08ABE78997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9F1BC6-39BF-13F2-B589-46CA864E6178}"/>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50C69-6F94-2371-F710-6B6B3CFCDDD3}"/>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49CC4A-CB39-CD46-A9DA-3C398EB3ABA3}"/>
              </a:ext>
            </a:extLst>
          </p:cNvPr>
          <p:cNvPicPr>
            <a:picLocks noChangeAspect="1"/>
          </p:cNvPicPr>
          <p:nvPr userDrawn="1"/>
        </p:nvPicPr>
        <p:blipFill>
          <a:blip r:embed="rId2"/>
          <a:stretch>
            <a:fillRect/>
          </a:stretch>
        </p:blipFill>
        <p:spPr>
          <a:xfrm>
            <a:off x="10378119" y="5130429"/>
            <a:ext cx="1622055" cy="1622055"/>
          </a:xfrm>
          <a:prstGeom prst="rect">
            <a:avLst/>
          </a:prstGeom>
        </p:spPr>
      </p:pic>
    </p:spTree>
    <p:extLst>
      <p:ext uri="{BB962C8B-B14F-4D97-AF65-F5344CB8AC3E}">
        <p14:creationId xmlns:p14="http://schemas.microsoft.com/office/powerpoint/2010/main" val="15962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B653C-4749-6D09-FFFA-87D492B646C3}"/>
              </a:ext>
            </a:extLst>
          </p:cNvPr>
          <p:cNvSpPr/>
          <p:nvPr userDrawn="1"/>
        </p:nvSpPr>
        <p:spPr>
          <a:xfrm>
            <a:off x="220212" y="240452"/>
            <a:ext cx="11751576" cy="6377095"/>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F7B234-A867-466C-BFD5-A659E9487054}"/>
              </a:ext>
            </a:extLst>
          </p:cNvPr>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87CB24CA-D88E-92B6-EAE4-989EFDC1032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25EAD695-03B9-C648-8EC9-4DE71C1A4D2B}"/>
              </a:ext>
            </a:extLst>
          </p:cNvPr>
          <p:cNvPicPr>
            <a:picLocks noChangeAspect="1"/>
          </p:cNvPicPr>
          <p:nvPr userDrawn="1"/>
        </p:nvPicPr>
        <p:blipFill>
          <a:blip r:embed="rId2"/>
          <a:stretch>
            <a:fillRect/>
          </a:stretch>
        </p:blipFill>
        <p:spPr>
          <a:xfrm>
            <a:off x="10378119" y="5148551"/>
            <a:ext cx="1593669" cy="1593669"/>
          </a:xfrm>
          <a:prstGeom prst="rect">
            <a:avLst/>
          </a:prstGeom>
        </p:spPr>
      </p:pic>
    </p:spTree>
    <p:extLst>
      <p:ext uri="{BB962C8B-B14F-4D97-AF65-F5344CB8AC3E}">
        <p14:creationId xmlns:p14="http://schemas.microsoft.com/office/powerpoint/2010/main" val="334544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A3FB13F9-CD08-C247-9F14-8BD93BF87E20}"/>
              </a:ext>
            </a:extLst>
          </p:cNvPr>
          <p:cNvPicPr>
            <a:picLocks noChangeAspect="1"/>
          </p:cNvPicPr>
          <p:nvPr userDrawn="1"/>
        </p:nvPicPr>
        <p:blipFill>
          <a:blip r:embed="rId2"/>
          <a:stretch>
            <a:fillRect/>
          </a:stretch>
        </p:blipFill>
        <p:spPr>
          <a:xfrm>
            <a:off x="0" y="0"/>
            <a:ext cx="2942151" cy="4644455"/>
          </a:xfrm>
          <a:prstGeom prst="rect">
            <a:avLst/>
          </a:prstGeom>
        </p:spPr>
      </p:pic>
      <p:pic>
        <p:nvPicPr>
          <p:cNvPr id="13" name="Picture 12">
            <a:extLst>
              <a:ext uri="{FF2B5EF4-FFF2-40B4-BE49-F238E27FC236}">
                <a16:creationId xmlns:a16="http://schemas.microsoft.com/office/drawing/2014/main" id="{F619DA76-A162-BD4B-AF26-0A8C7D63804A}"/>
              </a:ext>
            </a:extLst>
          </p:cNvPr>
          <p:cNvPicPr>
            <a:picLocks noChangeAspect="1"/>
          </p:cNvPicPr>
          <p:nvPr userDrawn="1"/>
        </p:nvPicPr>
        <p:blipFill>
          <a:blip r:embed="rId3"/>
          <a:stretch>
            <a:fillRect/>
          </a:stretch>
        </p:blipFill>
        <p:spPr>
          <a:xfrm>
            <a:off x="660047" y="5077266"/>
            <a:ext cx="1622055" cy="1622055"/>
          </a:xfrm>
          <a:prstGeom prst="rect">
            <a:avLst/>
          </a:prstGeom>
        </p:spPr>
      </p:pic>
      <p:sp>
        <p:nvSpPr>
          <p:cNvPr id="7" name="Title 1">
            <a:extLst>
              <a:ext uri="{FF2B5EF4-FFF2-40B4-BE49-F238E27FC236}">
                <a16:creationId xmlns:a16="http://schemas.microsoft.com/office/drawing/2014/main" id="{2C59A19E-F691-7D48-8866-108519EC4206}"/>
              </a:ext>
            </a:extLst>
          </p:cNvPr>
          <p:cNvSpPr>
            <a:spLocks noGrp="1"/>
          </p:cNvSpPr>
          <p:nvPr>
            <p:ph type="title"/>
          </p:nvPr>
        </p:nvSpPr>
        <p:spPr>
          <a:xfrm>
            <a:off x="3104706" y="365125"/>
            <a:ext cx="8250681" cy="1325563"/>
          </a:xfrm>
        </p:spPr>
        <p:txBody>
          <a:bodyPr/>
          <a:lstStyle/>
          <a:p>
            <a:r>
              <a:rPr lang="en-US"/>
              <a:t>Click to edit Master title style</a:t>
            </a:r>
          </a:p>
        </p:txBody>
      </p:sp>
      <p:sp>
        <p:nvSpPr>
          <p:cNvPr id="8" name="Content Placeholder 3">
            <a:extLst>
              <a:ext uri="{FF2B5EF4-FFF2-40B4-BE49-F238E27FC236}">
                <a16:creationId xmlns:a16="http://schemas.microsoft.com/office/drawing/2014/main" id="{81EA7362-B18C-544A-9053-EC3B37494E5E}"/>
              </a:ext>
            </a:extLst>
          </p:cNvPr>
          <p:cNvSpPr>
            <a:spLocks noGrp="1"/>
          </p:cNvSpPr>
          <p:nvPr>
            <p:ph sz="half" idx="2"/>
          </p:nvPr>
        </p:nvSpPr>
        <p:spPr>
          <a:xfrm>
            <a:off x="3104706" y="1792692"/>
            <a:ext cx="8357192" cy="460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52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Red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D0492-8FC1-8D7D-6188-0F4E3F75EF95}"/>
              </a:ext>
            </a:extLst>
          </p:cNvPr>
          <p:cNvSpPr/>
          <p:nvPr userDrawn="1"/>
        </p:nvSpPr>
        <p:spPr>
          <a:xfrm>
            <a:off x="0" y="5173133"/>
            <a:ext cx="12192000" cy="1752599"/>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1C3D9A-248D-A278-8C76-D02D9E08D3E7}"/>
              </a:ext>
            </a:extLst>
          </p:cNvPr>
          <p:cNvSpPr/>
          <p:nvPr userDrawn="1"/>
        </p:nvSpPr>
        <p:spPr>
          <a:xfrm>
            <a:off x="220212" y="240452"/>
            <a:ext cx="11751576" cy="637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3D693-04B2-889D-DB22-A5C6E2436A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639A0-B01C-9070-1764-3D5250BB30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6F2877-429F-38F8-8BE8-45364C4222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A2183-D6A4-4201-9C7E-C011BCB4C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792720-B6F8-4A35-00B1-4B5C3319B6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244E006-7B1B-584F-B84A-A8546577A59C}"/>
              </a:ext>
            </a:extLst>
          </p:cNvPr>
          <p:cNvPicPr>
            <a:picLocks noChangeAspect="1"/>
          </p:cNvPicPr>
          <p:nvPr userDrawn="1"/>
        </p:nvPicPr>
        <p:blipFill>
          <a:blip r:embed="rId2"/>
          <a:stretch>
            <a:fillRect/>
          </a:stretch>
        </p:blipFill>
        <p:spPr>
          <a:xfrm>
            <a:off x="2109100" y="5932016"/>
            <a:ext cx="7772400" cy="411740"/>
          </a:xfrm>
          <a:prstGeom prst="rect">
            <a:avLst/>
          </a:prstGeom>
        </p:spPr>
      </p:pic>
    </p:spTree>
    <p:extLst>
      <p:ext uri="{BB962C8B-B14F-4D97-AF65-F5344CB8AC3E}">
        <p14:creationId xmlns:p14="http://schemas.microsoft.com/office/powerpoint/2010/main" val="404550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258A2-FC07-7DDB-68C7-6F7B916BAEE7}"/>
              </a:ext>
            </a:extLst>
          </p:cNvPr>
          <p:cNvSpPr/>
          <p:nvPr userDrawn="1"/>
        </p:nvSpPr>
        <p:spPr>
          <a:xfrm>
            <a:off x="0" y="0"/>
            <a:ext cx="1905000" cy="6858000"/>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3D693-04B2-889D-DB22-A5C6E2436AB1}"/>
              </a:ext>
            </a:extLst>
          </p:cNvPr>
          <p:cNvSpPr>
            <a:spLocks noGrp="1"/>
          </p:cNvSpPr>
          <p:nvPr>
            <p:ph type="title"/>
          </p:nvPr>
        </p:nvSpPr>
        <p:spPr>
          <a:xfrm>
            <a:off x="2079624" y="365125"/>
            <a:ext cx="9275763" cy="1325563"/>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B4639A0-B01C-9070-1764-3D5250BB3035}"/>
              </a:ext>
            </a:extLst>
          </p:cNvPr>
          <p:cNvSpPr>
            <a:spLocks noGrp="1"/>
          </p:cNvSpPr>
          <p:nvPr>
            <p:ph type="body" idx="1"/>
          </p:nvPr>
        </p:nvSpPr>
        <p:spPr>
          <a:xfrm>
            <a:off x="2079623" y="1681163"/>
            <a:ext cx="3917952"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6F2877-429F-38F8-8BE8-45364C422259}"/>
              </a:ext>
            </a:extLst>
          </p:cNvPr>
          <p:cNvSpPr>
            <a:spLocks noGrp="1"/>
          </p:cNvSpPr>
          <p:nvPr>
            <p:ph sz="half" idx="2"/>
          </p:nvPr>
        </p:nvSpPr>
        <p:spPr>
          <a:xfrm>
            <a:off x="2079622" y="2505075"/>
            <a:ext cx="3917953"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A2183-D6A4-4201-9C7E-C011BCB4C40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792720-B6F8-4A35-00B1-4B5C3319B633}"/>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AD95BD5-D73C-6247-98D1-5E27DB04D789}"/>
              </a:ext>
            </a:extLst>
          </p:cNvPr>
          <p:cNvPicPr>
            <a:picLocks noChangeAspect="1"/>
          </p:cNvPicPr>
          <p:nvPr userDrawn="1"/>
        </p:nvPicPr>
        <p:blipFill>
          <a:blip r:embed="rId2"/>
          <a:stretch>
            <a:fillRect/>
          </a:stretch>
        </p:blipFill>
        <p:spPr>
          <a:xfrm>
            <a:off x="147199" y="5148552"/>
            <a:ext cx="1593669" cy="1593669"/>
          </a:xfrm>
          <a:prstGeom prst="rect">
            <a:avLst/>
          </a:prstGeom>
        </p:spPr>
      </p:pic>
    </p:spTree>
    <p:extLst>
      <p:ext uri="{BB962C8B-B14F-4D97-AF65-F5344CB8AC3E}">
        <p14:creationId xmlns:p14="http://schemas.microsoft.com/office/powerpoint/2010/main" val="315795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CEA8B-E626-D186-770E-972A95F522AC}"/>
              </a:ext>
            </a:extLst>
          </p:cNvPr>
          <p:cNvSpPr/>
          <p:nvPr userDrawn="1"/>
        </p:nvSpPr>
        <p:spPr>
          <a:xfrm>
            <a:off x="0" y="0"/>
            <a:ext cx="12192000" cy="6858000"/>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B7E37-9CC1-3A56-4FAF-ED28DC8CD0BC}"/>
              </a:ext>
            </a:extLst>
          </p:cNvPr>
          <p:cNvSpPr>
            <a:spLocks noGrp="1"/>
          </p:cNvSpPr>
          <p:nvPr>
            <p:ph type="title" hasCustomPrompt="1"/>
          </p:nvPr>
        </p:nvSpPr>
        <p:spPr>
          <a:xfrm>
            <a:off x="838200" y="1978818"/>
            <a:ext cx="10515600" cy="1325563"/>
          </a:xfrm>
        </p:spPr>
        <p:txBody>
          <a:bodyPr/>
          <a:lstStyle>
            <a:lvl1pPr algn="ctr">
              <a:defRPr>
                <a:solidFill>
                  <a:schemeClr val="bg1"/>
                </a:solidFill>
              </a:defRPr>
            </a:lvl1pPr>
          </a:lstStyle>
          <a:p>
            <a:r>
              <a:rPr lang="en-US"/>
              <a:t>Thank You!</a:t>
            </a:r>
          </a:p>
        </p:txBody>
      </p:sp>
      <p:sp>
        <p:nvSpPr>
          <p:cNvPr id="12" name="Text Placeholder 11">
            <a:extLst>
              <a:ext uri="{FF2B5EF4-FFF2-40B4-BE49-F238E27FC236}">
                <a16:creationId xmlns:a16="http://schemas.microsoft.com/office/drawing/2014/main" id="{C2EF1B4E-4899-6597-C8A1-BFFB984C1B39}"/>
              </a:ext>
            </a:extLst>
          </p:cNvPr>
          <p:cNvSpPr>
            <a:spLocks noGrp="1"/>
          </p:cNvSpPr>
          <p:nvPr>
            <p:ph type="body" sz="quarter" idx="10" hasCustomPrompt="1"/>
          </p:nvPr>
        </p:nvSpPr>
        <p:spPr>
          <a:xfrm>
            <a:off x="838200" y="3429000"/>
            <a:ext cx="6781800" cy="1836738"/>
          </a:xfrm>
        </p:spPr>
        <p:txBody>
          <a:bodyPr>
            <a:normAutofit/>
          </a:bodyPr>
          <a:lstStyle>
            <a:lvl1pPr marL="0" indent="0">
              <a:buNone/>
              <a:defRPr sz="1600">
                <a:solidFill>
                  <a:schemeClr val="bg1"/>
                </a:solidFill>
              </a:defRPr>
            </a:lvl1pPr>
            <a:lvl3pPr marL="914400" indent="0">
              <a:buNone/>
              <a:defRPr/>
            </a:lvl3pPr>
          </a:lstStyle>
          <a:p>
            <a:pPr lvl="0"/>
            <a:r>
              <a:rPr lang="en-US"/>
              <a:t>Click to add contact information name or email</a:t>
            </a:r>
          </a:p>
        </p:txBody>
      </p:sp>
      <p:pic>
        <p:nvPicPr>
          <p:cNvPr id="6" name="Picture 5">
            <a:extLst>
              <a:ext uri="{FF2B5EF4-FFF2-40B4-BE49-F238E27FC236}">
                <a16:creationId xmlns:a16="http://schemas.microsoft.com/office/drawing/2014/main" id="{0411AF7F-B1CE-5A40-BC81-30C04C8C8F73}"/>
              </a:ext>
            </a:extLst>
          </p:cNvPr>
          <p:cNvPicPr>
            <a:picLocks noChangeAspect="1"/>
          </p:cNvPicPr>
          <p:nvPr userDrawn="1"/>
        </p:nvPicPr>
        <p:blipFill>
          <a:blip r:embed="rId2"/>
          <a:stretch>
            <a:fillRect/>
          </a:stretch>
        </p:blipFill>
        <p:spPr>
          <a:xfrm>
            <a:off x="8839183" y="4091781"/>
            <a:ext cx="2858155" cy="2858155"/>
          </a:xfrm>
          <a:prstGeom prst="rect">
            <a:avLst/>
          </a:prstGeom>
        </p:spPr>
      </p:pic>
    </p:spTree>
    <p:extLst>
      <p:ext uri="{BB962C8B-B14F-4D97-AF65-F5344CB8AC3E}">
        <p14:creationId xmlns:p14="http://schemas.microsoft.com/office/powerpoint/2010/main" val="15859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A07FC-AEBB-10E0-4A93-A0DB7A7DA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A50286-99CE-1E23-2DFA-A334BE689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94332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6" r:id="rId3"/>
    <p:sldLayoutId id="2147483675" r:id="rId4"/>
    <p:sldLayoutId id="2147483673" r:id="rId5"/>
    <p:sldLayoutId id="2147483712" r:id="rId6"/>
    <p:sldLayoutId id="2147483678" r:id="rId7"/>
    <p:sldLayoutId id="2147483677"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F3B282-7D1E-204F-8E32-9037326B2FB6}"/>
              </a:ext>
            </a:extLst>
          </p:cNvPr>
          <p:cNvSpPr>
            <a:spLocks noGrp="1"/>
          </p:cNvSpPr>
          <p:nvPr>
            <p:ph type="ctrTitle"/>
          </p:nvPr>
        </p:nvSpPr>
        <p:spPr>
          <a:xfrm>
            <a:off x="347645" y="1639259"/>
            <a:ext cx="6671346" cy="1059492"/>
          </a:xfrm>
        </p:spPr>
        <p:txBody>
          <a:bodyPr>
            <a:noAutofit/>
          </a:bodyPr>
          <a:lstStyle/>
          <a:p>
            <a:pPr algn="ctr"/>
            <a:r>
              <a:rPr lang="en-US" sz="3200" dirty="0">
                <a:latin typeface="Arial"/>
                <a:cs typeface="Arial"/>
              </a:rPr>
              <a:t>Strategic Plan (RED Plan) Reporting </a:t>
            </a:r>
            <a:br>
              <a:rPr lang="en-US" sz="3200" dirty="0">
                <a:latin typeface="Arial"/>
                <a:cs typeface="Arial"/>
              </a:rPr>
            </a:br>
            <a:r>
              <a:rPr lang="en-US" sz="3200" dirty="0">
                <a:latin typeface="Arial"/>
                <a:cs typeface="Arial"/>
              </a:rPr>
              <a:t>Training</a:t>
            </a:r>
            <a:endParaRPr lang="en-US" sz="3200" dirty="0"/>
          </a:p>
        </p:txBody>
      </p:sp>
    </p:spTree>
    <p:extLst>
      <p:ext uri="{BB962C8B-B14F-4D97-AF65-F5344CB8AC3E}">
        <p14:creationId xmlns:p14="http://schemas.microsoft.com/office/powerpoint/2010/main" val="205483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A6BA6C-FBBC-4C04-31BE-4C00C63C0A25}"/>
              </a:ext>
            </a:extLst>
          </p:cNvPr>
          <p:cNvPicPr>
            <a:picLocks noChangeAspect="1"/>
          </p:cNvPicPr>
          <p:nvPr/>
        </p:nvPicPr>
        <p:blipFill>
          <a:blip r:embed="rId2"/>
          <a:stretch>
            <a:fillRect/>
          </a:stretch>
        </p:blipFill>
        <p:spPr>
          <a:xfrm>
            <a:off x="4600841" y="57150"/>
            <a:ext cx="5339817" cy="6800850"/>
          </a:xfrm>
          <a:prstGeom prst="rect">
            <a:avLst/>
          </a:prstGeom>
        </p:spPr>
      </p:pic>
    </p:spTree>
    <p:extLst>
      <p:ext uri="{BB962C8B-B14F-4D97-AF65-F5344CB8AC3E}">
        <p14:creationId xmlns:p14="http://schemas.microsoft.com/office/powerpoint/2010/main" val="169800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5D2A-1DA0-3D27-2891-6C2C46EC2862}"/>
              </a:ext>
            </a:extLst>
          </p:cNvPr>
          <p:cNvSpPr>
            <a:spLocks noGrp="1"/>
          </p:cNvSpPr>
          <p:nvPr>
            <p:ph type="title"/>
          </p:nvPr>
        </p:nvSpPr>
        <p:spPr>
          <a:xfrm>
            <a:off x="2965006" y="-104370"/>
            <a:ext cx="8250681" cy="1133072"/>
          </a:xfrm>
        </p:spPr>
        <p:txBody>
          <a:bodyPr/>
          <a:lstStyle/>
          <a:p>
            <a:r>
              <a:rPr lang="en-US" dirty="0"/>
              <a:t>Key take aways</a:t>
            </a:r>
          </a:p>
        </p:txBody>
      </p:sp>
      <p:sp>
        <p:nvSpPr>
          <p:cNvPr id="3" name="Content Placeholder 2">
            <a:extLst>
              <a:ext uri="{FF2B5EF4-FFF2-40B4-BE49-F238E27FC236}">
                <a16:creationId xmlns:a16="http://schemas.microsoft.com/office/drawing/2014/main" id="{02762C06-4A97-3728-D514-71DF553F6B6A}"/>
              </a:ext>
            </a:extLst>
          </p:cNvPr>
          <p:cNvSpPr>
            <a:spLocks noGrp="1"/>
          </p:cNvSpPr>
          <p:nvPr>
            <p:ph sz="half" idx="2"/>
          </p:nvPr>
        </p:nvSpPr>
        <p:spPr>
          <a:xfrm>
            <a:off x="3111056" y="1221192"/>
            <a:ext cx="8357192" cy="4608107"/>
          </a:xfrm>
        </p:spPr>
        <p:txBody>
          <a:bodyPr>
            <a:noAutofit/>
          </a:bodyPr>
          <a:lstStyle/>
          <a:p>
            <a:r>
              <a:rPr lang="en-US" sz="2400" dirty="0"/>
              <a:t>Submissions are due twice a year for reports (April and October)</a:t>
            </a:r>
          </a:p>
          <a:p>
            <a:r>
              <a:rPr lang="en-US" sz="2400" dirty="0"/>
              <a:t>Only submit one narrative per strategy; if more than one activity is happening or if more than one unit/responsible parties are working on the same strategy, you will need to work together to incorporate all work being done across the campus for the one strategy into one narrative report</a:t>
            </a:r>
          </a:p>
          <a:p>
            <a:pPr lvl="1"/>
            <a:r>
              <a:rPr lang="en-US" dirty="0"/>
              <a:t>Note:  Please do not upload any supporting documentation.  Links or embedded documents may be included in the narrative but will not be accepted as the narrative.</a:t>
            </a:r>
          </a:p>
          <a:p>
            <a:r>
              <a:rPr lang="en-US" sz="2400" dirty="0"/>
              <a:t>Reports will be reviewed by the Strategic Plan Review Committee annually</a:t>
            </a:r>
          </a:p>
          <a:p>
            <a:r>
              <a:rPr lang="en-US" sz="2400" dirty="0"/>
              <a:t>Outcomes are reported to BOT twice a year (January and July)</a:t>
            </a:r>
          </a:p>
        </p:txBody>
      </p:sp>
    </p:spTree>
    <p:extLst>
      <p:ext uri="{BB962C8B-B14F-4D97-AF65-F5344CB8AC3E}">
        <p14:creationId xmlns:p14="http://schemas.microsoft.com/office/powerpoint/2010/main" val="142205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AA7696-DC6F-E862-3ECA-458B47657BE0}"/>
              </a:ext>
            </a:extLst>
          </p:cNvPr>
          <p:cNvSpPr>
            <a:spLocks noGrp="1"/>
          </p:cNvSpPr>
          <p:nvPr>
            <p:ph type="title"/>
          </p:nvPr>
        </p:nvSpPr>
        <p:spPr>
          <a:xfrm>
            <a:off x="838200" y="0"/>
            <a:ext cx="10515600" cy="3304381"/>
          </a:xfrm>
        </p:spPr>
        <p:txBody>
          <a:bodyPr>
            <a:normAutofit/>
          </a:bodyPr>
          <a:lstStyle/>
          <a:p>
            <a:r>
              <a:rPr lang="en-US" dirty="0"/>
              <a:t>Questions?</a:t>
            </a:r>
            <a:br>
              <a:rPr lang="en-US" dirty="0"/>
            </a:br>
            <a:br>
              <a:rPr lang="en-US" dirty="0"/>
            </a:br>
            <a:br>
              <a:rPr lang="en-US" dirty="0"/>
            </a:br>
            <a:r>
              <a:rPr lang="en-US" dirty="0"/>
              <a:t>Thank you!</a:t>
            </a:r>
          </a:p>
        </p:txBody>
      </p:sp>
    </p:spTree>
    <p:extLst>
      <p:ext uri="{BB962C8B-B14F-4D97-AF65-F5344CB8AC3E}">
        <p14:creationId xmlns:p14="http://schemas.microsoft.com/office/powerpoint/2010/main" val="132252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F0277A-FDD2-295F-BDE6-EC5ABE3AD9D4}"/>
              </a:ext>
            </a:extLst>
          </p:cNvPr>
          <p:cNvPicPr>
            <a:picLocks noChangeAspect="1"/>
          </p:cNvPicPr>
          <p:nvPr/>
        </p:nvPicPr>
        <p:blipFill>
          <a:blip r:embed="rId2"/>
          <a:stretch>
            <a:fillRect/>
          </a:stretch>
        </p:blipFill>
        <p:spPr>
          <a:xfrm rot="188263">
            <a:off x="10530538" y="2673849"/>
            <a:ext cx="524301" cy="176799"/>
          </a:xfrm>
          <a:prstGeom prst="rect">
            <a:avLst/>
          </a:prstGeom>
        </p:spPr>
      </p:pic>
      <p:sp>
        <p:nvSpPr>
          <p:cNvPr id="8" name="TextBox 7">
            <a:extLst>
              <a:ext uri="{FF2B5EF4-FFF2-40B4-BE49-F238E27FC236}">
                <a16:creationId xmlns:a16="http://schemas.microsoft.com/office/drawing/2014/main" id="{4C7BEB49-4F37-EA84-9908-F4E04D9C204A}"/>
              </a:ext>
            </a:extLst>
          </p:cNvPr>
          <p:cNvSpPr txBox="1"/>
          <p:nvPr/>
        </p:nvSpPr>
        <p:spPr>
          <a:xfrm>
            <a:off x="10446665" y="2864866"/>
            <a:ext cx="1565031" cy="1754326"/>
          </a:xfrm>
          <a:prstGeom prst="rect">
            <a:avLst/>
          </a:prstGeom>
          <a:noFill/>
        </p:spPr>
        <p:txBody>
          <a:bodyPr wrap="square" rtlCol="0">
            <a:spAutoFit/>
          </a:bodyPr>
          <a:lstStyle/>
          <a:p>
            <a:r>
              <a:rPr lang="en-US" dirty="0"/>
              <a:t>Note: Strategic Plan Review Committee will review only once per year.</a:t>
            </a:r>
          </a:p>
        </p:txBody>
      </p:sp>
      <p:sp>
        <p:nvSpPr>
          <p:cNvPr id="11" name="TextBox 10">
            <a:extLst>
              <a:ext uri="{FF2B5EF4-FFF2-40B4-BE49-F238E27FC236}">
                <a16:creationId xmlns:a16="http://schemas.microsoft.com/office/drawing/2014/main" id="{AA3668E0-3C4F-B6C1-3C7A-B8D8FE7B1C41}"/>
              </a:ext>
            </a:extLst>
          </p:cNvPr>
          <p:cNvSpPr txBox="1"/>
          <p:nvPr/>
        </p:nvSpPr>
        <p:spPr>
          <a:xfrm>
            <a:off x="2859470" y="5626011"/>
            <a:ext cx="2099446" cy="1200329"/>
          </a:xfrm>
          <a:prstGeom prst="rect">
            <a:avLst/>
          </a:prstGeom>
          <a:noFill/>
        </p:spPr>
        <p:txBody>
          <a:bodyPr wrap="square" rtlCol="0">
            <a:spAutoFit/>
          </a:bodyPr>
          <a:lstStyle/>
          <a:p>
            <a:r>
              <a:rPr lang="en-US" dirty="0"/>
              <a:t>Note: Strategic Plan Final Spring of 2025 Report for BOT in January</a:t>
            </a:r>
          </a:p>
        </p:txBody>
      </p:sp>
      <p:sp>
        <p:nvSpPr>
          <p:cNvPr id="12" name="TextBox 11">
            <a:extLst>
              <a:ext uri="{FF2B5EF4-FFF2-40B4-BE49-F238E27FC236}">
                <a16:creationId xmlns:a16="http://schemas.microsoft.com/office/drawing/2014/main" id="{6DF4058F-D081-227E-6EA7-F611C1995492}"/>
              </a:ext>
            </a:extLst>
          </p:cNvPr>
          <p:cNvSpPr txBox="1"/>
          <p:nvPr/>
        </p:nvSpPr>
        <p:spPr>
          <a:xfrm>
            <a:off x="2940572" y="3021231"/>
            <a:ext cx="1590957" cy="646331"/>
          </a:xfrm>
          <a:prstGeom prst="rect">
            <a:avLst/>
          </a:prstGeom>
          <a:noFill/>
        </p:spPr>
        <p:txBody>
          <a:bodyPr wrap="square" rtlCol="0">
            <a:spAutoFit/>
          </a:bodyPr>
          <a:lstStyle/>
          <a:p>
            <a:r>
              <a:rPr lang="en-US" b="1" dirty="0"/>
              <a:t>Submissions twice a year</a:t>
            </a:r>
          </a:p>
        </p:txBody>
      </p:sp>
      <p:cxnSp>
        <p:nvCxnSpPr>
          <p:cNvPr id="14" name="Connector: Elbow 13">
            <a:extLst>
              <a:ext uri="{FF2B5EF4-FFF2-40B4-BE49-F238E27FC236}">
                <a16:creationId xmlns:a16="http://schemas.microsoft.com/office/drawing/2014/main" id="{46A3A0DF-BF7E-7AE1-7C2F-10B3B3BC00B9}"/>
              </a:ext>
            </a:extLst>
          </p:cNvPr>
          <p:cNvCxnSpPr>
            <a:cxnSpLocks/>
          </p:cNvCxnSpPr>
          <p:nvPr/>
        </p:nvCxnSpPr>
        <p:spPr>
          <a:xfrm rot="5400000" flipH="1" flipV="1">
            <a:off x="4173828" y="2299995"/>
            <a:ext cx="425450" cy="11447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5F5F90-C273-FB12-0850-1754C94701A6}"/>
              </a:ext>
            </a:extLst>
          </p:cNvPr>
          <p:cNvCxnSpPr>
            <a:cxnSpLocks/>
          </p:cNvCxnSpPr>
          <p:nvPr/>
        </p:nvCxnSpPr>
        <p:spPr>
          <a:xfrm>
            <a:off x="3814190" y="3667562"/>
            <a:ext cx="0" cy="1914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EAC0F76-B83C-9AED-9C1B-2E41E97A44A1}"/>
              </a:ext>
            </a:extLst>
          </p:cNvPr>
          <p:cNvCxnSpPr/>
          <p:nvPr/>
        </p:nvCxnSpPr>
        <p:spPr>
          <a:xfrm>
            <a:off x="3814190" y="5594350"/>
            <a:ext cx="1144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08FBE2-1F83-C4D1-7E0A-EBDEC826DBE5}"/>
              </a:ext>
            </a:extLst>
          </p:cNvPr>
          <p:cNvPicPr>
            <a:picLocks noChangeAspect="1"/>
          </p:cNvPicPr>
          <p:nvPr/>
        </p:nvPicPr>
        <p:blipFill>
          <a:blip r:embed="rId3"/>
          <a:stretch>
            <a:fillRect/>
          </a:stretch>
        </p:blipFill>
        <p:spPr>
          <a:xfrm>
            <a:off x="4958916" y="0"/>
            <a:ext cx="5567176" cy="6858000"/>
          </a:xfrm>
          <a:prstGeom prst="rect">
            <a:avLst/>
          </a:prstGeom>
        </p:spPr>
      </p:pic>
      <p:pic>
        <p:nvPicPr>
          <p:cNvPr id="2" name="Picture 1">
            <a:extLst>
              <a:ext uri="{FF2B5EF4-FFF2-40B4-BE49-F238E27FC236}">
                <a16:creationId xmlns:a16="http://schemas.microsoft.com/office/drawing/2014/main" id="{C85141E6-1DCD-9DF7-8C79-99E5311A2786}"/>
              </a:ext>
            </a:extLst>
          </p:cNvPr>
          <p:cNvPicPr>
            <a:picLocks noChangeAspect="1"/>
          </p:cNvPicPr>
          <p:nvPr/>
        </p:nvPicPr>
        <p:blipFill>
          <a:blip r:embed="rId2"/>
          <a:stretch>
            <a:fillRect/>
          </a:stretch>
        </p:blipFill>
        <p:spPr>
          <a:xfrm rot="11007046">
            <a:off x="4371365" y="1678199"/>
            <a:ext cx="524301" cy="176799"/>
          </a:xfrm>
          <a:prstGeom prst="rect">
            <a:avLst/>
          </a:prstGeom>
          <a:solidFill>
            <a:schemeClr val="bg1"/>
          </a:solidFill>
        </p:spPr>
      </p:pic>
      <p:sp>
        <p:nvSpPr>
          <p:cNvPr id="4" name="TextBox 3">
            <a:extLst>
              <a:ext uri="{FF2B5EF4-FFF2-40B4-BE49-F238E27FC236}">
                <a16:creationId xmlns:a16="http://schemas.microsoft.com/office/drawing/2014/main" id="{62372E0A-AE0A-FD60-EEDC-65F3AB940094}"/>
              </a:ext>
            </a:extLst>
          </p:cNvPr>
          <p:cNvSpPr txBox="1"/>
          <p:nvPr/>
        </p:nvSpPr>
        <p:spPr>
          <a:xfrm>
            <a:off x="3024513" y="1576364"/>
            <a:ext cx="1362040" cy="369332"/>
          </a:xfrm>
          <a:prstGeom prst="rect">
            <a:avLst/>
          </a:prstGeom>
          <a:noFill/>
        </p:spPr>
        <p:txBody>
          <a:bodyPr wrap="none" rtlCol="0">
            <a:spAutoFit/>
          </a:bodyPr>
          <a:lstStyle/>
          <a:p>
            <a:r>
              <a:rPr lang="en-US" dirty="0">
                <a:solidFill>
                  <a:srgbClr val="0070C0"/>
                </a:solidFill>
              </a:rPr>
              <a:t>You are here</a:t>
            </a:r>
          </a:p>
        </p:txBody>
      </p:sp>
    </p:spTree>
    <p:extLst>
      <p:ext uri="{BB962C8B-B14F-4D97-AF65-F5344CB8AC3E}">
        <p14:creationId xmlns:p14="http://schemas.microsoft.com/office/powerpoint/2010/main" val="167921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0D73C4-8D11-C4B1-7304-D08F2FBDD7A1}"/>
              </a:ext>
            </a:extLst>
          </p:cNvPr>
          <p:cNvPicPr>
            <a:picLocks noChangeAspect="1"/>
          </p:cNvPicPr>
          <p:nvPr/>
        </p:nvPicPr>
        <p:blipFill>
          <a:blip r:embed="rId2"/>
          <a:stretch>
            <a:fillRect/>
          </a:stretch>
        </p:blipFill>
        <p:spPr>
          <a:xfrm>
            <a:off x="4202366" y="720465"/>
            <a:ext cx="5973227" cy="5797973"/>
          </a:xfrm>
          <a:prstGeom prst="rect">
            <a:avLst/>
          </a:prstGeom>
        </p:spPr>
      </p:pic>
      <p:sp>
        <p:nvSpPr>
          <p:cNvPr id="13" name="Arrow: Right 12">
            <a:extLst>
              <a:ext uri="{FF2B5EF4-FFF2-40B4-BE49-F238E27FC236}">
                <a16:creationId xmlns:a16="http://schemas.microsoft.com/office/drawing/2014/main" id="{2631CEBB-06EE-9B85-2F52-18587E652AD7}"/>
              </a:ext>
            </a:extLst>
          </p:cNvPr>
          <p:cNvSpPr/>
          <p:nvPr/>
        </p:nvSpPr>
        <p:spPr>
          <a:xfrm rot="10635613">
            <a:off x="10317121" y="652732"/>
            <a:ext cx="501227" cy="13546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FB4B0DF-7F19-ECDA-8E3B-4ED1A27DA185}"/>
              </a:ext>
            </a:extLst>
          </p:cNvPr>
          <p:cNvPicPr>
            <a:picLocks noChangeAspect="1"/>
          </p:cNvPicPr>
          <p:nvPr/>
        </p:nvPicPr>
        <p:blipFill>
          <a:blip r:embed="rId3"/>
          <a:stretch>
            <a:fillRect/>
          </a:stretch>
        </p:blipFill>
        <p:spPr>
          <a:xfrm rot="11063740">
            <a:off x="3533485" y="1359400"/>
            <a:ext cx="524301" cy="176799"/>
          </a:xfrm>
          <a:prstGeom prst="rect">
            <a:avLst/>
          </a:prstGeom>
        </p:spPr>
      </p:pic>
      <p:pic>
        <p:nvPicPr>
          <p:cNvPr id="15" name="Picture 14">
            <a:extLst>
              <a:ext uri="{FF2B5EF4-FFF2-40B4-BE49-F238E27FC236}">
                <a16:creationId xmlns:a16="http://schemas.microsoft.com/office/drawing/2014/main" id="{F5EE55CE-2B6A-AAFA-BAA5-D8D3430ADBEF}"/>
              </a:ext>
            </a:extLst>
          </p:cNvPr>
          <p:cNvPicPr>
            <a:picLocks noChangeAspect="1"/>
          </p:cNvPicPr>
          <p:nvPr/>
        </p:nvPicPr>
        <p:blipFill>
          <a:blip r:embed="rId3"/>
          <a:stretch>
            <a:fillRect/>
          </a:stretch>
        </p:blipFill>
        <p:spPr>
          <a:xfrm rot="11093513">
            <a:off x="3671481" y="6319606"/>
            <a:ext cx="524301" cy="176799"/>
          </a:xfrm>
          <a:prstGeom prst="rect">
            <a:avLst/>
          </a:prstGeom>
        </p:spPr>
      </p:pic>
      <p:sp>
        <p:nvSpPr>
          <p:cNvPr id="2" name="TextBox 1">
            <a:extLst>
              <a:ext uri="{FF2B5EF4-FFF2-40B4-BE49-F238E27FC236}">
                <a16:creationId xmlns:a16="http://schemas.microsoft.com/office/drawing/2014/main" id="{D5590140-8B22-3055-BF3E-096E6066B2F4}"/>
              </a:ext>
            </a:extLst>
          </p:cNvPr>
          <p:cNvSpPr txBox="1"/>
          <p:nvPr/>
        </p:nvSpPr>
        <p:spPr>
          <a:xfrm>
            <a:off x="203200" y="228394"/>
            <a:ext cx="4985404" cy="369332"/>
          </a:xfrm>
          <a:prstGeom prst="rect">
            <a:avLst/>
          </a:prstGeom>
          <a:noFill/>
        </p:spPr>
        <p:txBody>
          <a:bodyPr wrap="none" rtlCol="0">
            <a:spAutoFit/>
          </a:bodyPr>
          <a:lstStyle/>
          <a:p>
            <a:r>
              <a:rPr lang="en-US" dirty="0"/>
              <a:t>Where can I find the forms needed for submission?</a:t>
            </a:r>
          </a:p>
        </p:txBody>
      </p:sp>
    </p:spTree>
    <p:extLst>
      <p:ext uri="{BB962C8B-B14F-4D97-AF65-F5344CB8AC3E}">
        <p14:creationId xmlns:p14="http://schemas.microsoft.com/office/powerpoint/2010/main" val="306230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1705FF-8A30-12A1-285A-D4A4C8952529}"/>
              </a:ext>
            </a:extLst>
          </p:cNvPr>
          <p:cNvPicPr>
            <a:picLocks noChangeAspect="1"/>
          </p:cNvPicPr>
          <p:nvPr/>
        </p:nvPicPr>
        <p:blipFill>
          <a:blip r:embed="rId2"/>
          <a:stretch>
            <a:fillRect/>
          </a:stretch>
        </p:blipFill>
        <p:spPr>
          <a:xfrm>
            <a:off x="1189504" y="488950"/>
            <a:ext cx="9448372" cy="5346700"/>
          </a:xfrm>
          <a:prstGeom prst="rect">
            <a:avLst/>
          </a:prstGeom>
        </p:spPr>
      </p:pic>
      <p:pic>
        <p:nvPicPr>
          <p:cNvPr id="11" name="Picture 10">
            <a:extLst>
              <a:ext uri="{FF2B5EF4-FFF2-40B4-BE49-F238E27FC236}">
                <a16:creationId xmlns:a16="http://schemas.microsoft.com/office/drawing/2014/main" id="{AE000767-4823-B8B6-8514-539F8DB56D8C}"/>
              </a:ext>
            </a:extLst>
          </p:cNvPr>
          <p:cNvPicPr>
            <a:picLocks noChangeAspect="1"/>
          </p:cNvPicPr>
          <p:nvPr/>
        </p:nvPicPr>
        <p:blipFill>
          <a:blip r:embed="rId3"/>
          <a:stretch>
            <a:fillRect/>
          </a:stretch>
        </p:blipFill>
        <p:spPr>
          <a:xfrm>
            <a:off x="915160" y="5113264"/>
            <a:ext cx="548688" cy="225572"/>
          </a:xfrm>
          <a:prstGeom prst="rect">
            <a:avLst/>
          </a:prstGeom>
        </p:spPr>
      </p:pic>
    </p:spTree>
    <p:extLst>
      <p:ext uri="{BB962C8B-B14F-4D97-AF65-F5344CB8AC3E}">
        <p14:creationId xmlns:p14="http://schemas.microsoft.com/office/powerpoint/2010/main" val="83247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A04ECF-AD53-B373-D76E-0CE8F5478E91}"/>
              </a:ext>
            </a:extLst>
          </p:cNvPr>
          <p:cNvPicPr>
            <a:picLocks noChangeAspect="1"/>
          </p:cNvPicPr>
          <p:nvPr/>
        </p:nvPicPr>
        <p:blipFill>
          <a:blip r:embed="rId2"/>
          <a:stretch>
            <a:fillRect/>
          </a:stretch>
        </p:blipFill>
        <p:spPr>
          <a:xfrm>
            <a:off x="3182178" y="349250"/>
            <a:ext cx="8694742" cy="6100825"/>
          </a:xfrm>
          <a:prstGeom prst="rect">
            <a:avLst/>
          </a:prstGeom>
        </p:spPr>
      </p:pic>
    </p:spTree>
    <p:extLst>
      <p:ext uri="{BB962C8B-B14F-4D97-AF65-F5344CB8AC3E}">
        <p14:creationId xmlns:p14="http://schemas.microsoft.com/office/powerpoint/2010/main" val="77233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79FE3-149E-0347-455D-2E291C07D6A1}"/>
              </a:ext>
            </a:extLst>
          </p:cNvPr>
          <p:cNvPicPr>
            <a:picLocks noChangeAspect="1"/>
          </p:cNvPicPr>
          <p:nvPr/>
        </p:nvPicPr>
        <p:blipFill>
          <a:blip r:embed="rId2"/>
          <a:stretch>
            <a:fillRect/>
          </a:stretch>
        </p:blipFill>
        <p:spPr>
          <a:xfrm>
            <a:off x="3171982" y="193805"/>
            <a:ext cx="8589175" cy="5686213"/>
          </a:xfrm>
          <a:prstGeom prst="rect">
            <a:avLst/>
          </a:prstGeom>
        </p:spPr>
      </p:pic>
      <p:pic>
        <p:nvPicPr>
          <p:cNvPr id="6" name="Picture 5">
            <a:extLst>
              <a:ext uri="{FF2B5EF4-FFF2-40B4-BE49-F238E27FC236}">
                <a16:creationId xmlns:a16="http://schemas.microsoft.com/office/drawing/2014/main" id="{6A8410AE-F577-EE3A-6B33-DBD723A49F84}"/>
              </a:ext>
            </a:extLst>
          </p:cNvPr>
          <p:cNvPicPr>
            <a:picLocks noChangeAspect="1"/>
          </p:cNvPicPr>
          <p:nvPr/>
        </p:nvPicPr>
        <p:blipFill>
          <a:blip r:embed="rId3"/>
          <a:stretch>
            <a:fillRect/>
          </a:stretch>
        </p:blipFill>
        <p:spPr>
          <a:xfrm rot="11787395">
            <a:off x="2492914" y="3369635"/>
            <a:ext cx="597460" cy="396274"/>
          </a:xfrm>
          <a:prstGeom prst="rect">
            <a:avLst/>
          </a:prstGeom>
        </p:spPr>
      </p:pic>
      <p:pic>
        <p:nvPicPr>
          <p:cNvPr id="7" name="Picture 6">
            <a:extLst>
              <a:ext uri="{FF2B5EF4-FFF2-40B4-BE49-F238E27FC236}">
                <a16:creationId xmlns:a16="http://schemas.microsoft.com/office/drawing/2014/main" id="{5D4F92E8-562E-F2F0-94BE-19C568A7BB7D}"/>
              </a:ext>
            </a:extLst>
          </p:cNvPr>
          <p:cNvPicPr>
            <a:picLocks noChangeAspect="1"/>
          </p:cNvPicPr>
          <p:nvPr/>
        </p:nvPicPr>
        <p:blipFill>
          <a:blip r:embed="rId4"/>
          <a:stretch>
            <a:fillRect/>
          </a:stretch>
        </p:blipFill>
        <p:spPr>
          <a:xfrm>
            <a:off x="2476978" y="4199358"/>
            <a:ext cx="695004" cy="554784"/>
          </a:xfrm>
          <a:prstGeom prst="rect">
            <a:avLst/>
          </a:prstGeom>
        </p:spPr>
      </p:pic>
      <p:sp>
        <p:nvSpPr>
          <p:cNvPr id="8" name="TextBox 7">
            <a:extLst>
              <a:ext uri="{FF2B5EF4-FFF2-40B4-BE49-F238E27FC236}">
                <a16:creationId xmlns:a16="http://schemas.microsoft.com/office/drawing/2014/main" id="{56A7C35A-7E3E-DF94-A46C-FFB09F6A02C1}"/>
              </a:ext>
            </a:extLst>
          </p:cNvPr>
          <p:cNvSpPr txBox="1"/>
          <p:nvPr/>
        </p:nvSpPr>
        <p:spPr>
          <a:xfrm>
            <a:off x="4468706" y="4956688"/>
            <a:ext cx="984180" cy="923330"/>
          </a:xfrm>
          <a:prstGeom prst="rect">
            <a:avLst/>
          </a:prstGeom>
          <a:noFill/>
        </p:spPr>
        <p:txBody>
          <a:bodyPr wrap="none" rtlCol="0">
            <a:spAutoFit/>
          </a:bodyPr>
          <a:lstStyle/>
          <a:p>
            <a:r>
              <a:rPr lang="en-US" dirty="0"/>
              <a:t>Reach</a:t>
            </a:r>
          </a:p>
          <a:p>
            <a:r>
              <a:rPr lang="en-US" dirty="0"/>
              <a:t>Engage</a:t>
            </a:r>
          </a:p>
          <a:p>
            <a:r>
              <a:rPr lang="en-US" dirty="0"/>
              <a:t>Discover</a:t>
            </a:r>
          </a:p>
        </p:txBody>
      </p:sp>
      <p:sp>
        <p:nvSpPr>
          <p:cNvPr id="9" name="TextBox 8">
            <a:extLst>
              <a:ext uri="{FF2B5EF4-FFF2-40B4-BE49-F238E27FC236}">
                <a16:creationId xmlns:a16="http://schemas.microsoft.com/office/drawing/2014/main" id="{335AB2CE-D051-5624-C221-6502801536CA}"/>
              </a:ext>
            </a:extLst>
          </p:cNvPr>
          <p:cNvSpPr txBox="1"/>
          <p:nvPr/>
        </p:nvSpPr>
        <p:spPr>
          <a:xfrm>
            <a:off x="120650" y="107950"/>
            <a:ext cx="2973378" cy="369332"/>
          </a:xfrm>
          <a:prstGeom prst="rect">
            <a:avLst/>
          </a:prstGeom>
          <a:noFill/>
        </p:spPr>
        <p:txBody>
          <a:bodyPr wrap="none" rtlCol="0">
            <a:spAutoFit/>
          </a:bodyPr>
          <a:lstStyle/>
          <a:p>
            <a:r>
              <a:rPr lang="en-US" dirty="0"/>
              <a:t>Strategic Plan Reporting Form</a:t>
            </a:r>
          </a:p>
        </p:txBody>
      </p:sp>
    </p:spTree>
    <p:extLst>
      <p:ext uri="{BB962C8B-B14F-4D97-AF65-F5344CB8AC3E}">
        <p14:creationId xmlns:p14="http://schemas.microsoft.com/office/powerpoint/2010/main" val="397976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5A782B-47A8-A63A-750D-0DF0562CD038}"/>
              </a:ext>
            </a:extLst>
          </p:cNvPr>
          <p:cNvPicPr>
            <a:picLocks noChangeAspect="1"/>
          </p:cNvPicPr>
          <p:nvPr/>
        </p:nvPicPr>
        <p:blipFill>
          <a:blip r:embed="rId2"/>
          <a:stretch>
            <a:fillRect/>
          </a:stretch>
        </p:blipFill>
        <p:spPr>
          <a:xfrm>
            <a:off x="484992" y="947391"/>
            <a:ext cx="11222016" cy="4963218"/>
          </a:xfrm>
          <a:prstGeom prst="rect">
            <a:avLst/>
          </a:prstGeom>
        </p:spPr>
      </p:pic>
      <p:sp>
        <p:nvSpPr>
          <p:cNvPr id="10" name="TextBox 9">
            <a:extLst>
              <a:ext uri="{FF2B5EF4-FFF2-40B4-BE49-F238E27FC236}">
                <a16:creationId xmlns:a16="http://schemas.microsoft.com/office/drawing/2014/main" id="{20397D6F-A6C3-41EB-C29F-ED7284DF8475}"/>
              </a:ext>
            </a:extLst>
          </p:cNvPr>
          <p:cNvSpPr txBox="1"/>
          <p:nvPr/>
        </p:nvSpPr>
        <p:spPr>
          <a:xfrm>
            <a:off x="2323253" y="3115733"/>
            <a:ext cx="2736390" cy="923330"/>
          </a:xfrm>
          <a:prstGeom prst="rect">
            <a:avLst/>
          </a:prstGeom>
          <a:noFill/>
        </p:spPr>
        <p:txBody>
          <a:bodyPr wrap="none" rtlCol="0">
            <a:spAutoFit/>
          </a:bodyPr>
          <a:lstStyle/>
          <a:p>
            <a:r>
              <a:rPr lang="en-US" dirty="0"/>
              <a:t>1. Inclusive Environment</a:t>
            </a:r>
          </a:p>
          <a:p>
            <a:r>
              <a:rPr lang="en-US" dirty="0"/>
              <a:t>2. Spirit of Generosity</a:t>
            </a:r>
          </a:p>
          <a:p>
            <a:r>
              <a:rPr lang="en-US" dirty="0"/>
              <a:t>3. Culture of Accountability</a:t>
            </a:r>
          </a:p>
        </p:txBody>
      </p:sp>
      <p:sp>
        <p:nvSpPr>
          <p:cNvPr id="11" name="TextBox 10">
            <a:extLst>
              <a:ext uri="{FF2B5EF4-FFF2-40B4-BE49-F238E27FC236}">
                <a16:creationId xmlns:a16="http://schemas.microsoft.com/office/drawing/2014/main" id="{F97E6E5A-61CB-A132-016C-6B2CE18D4F3E}"/>
              </a:ext>
            </a:extLst>
          </p:cNvPr>
          <p:cNvSpPr txBox="1"/>
          <p:nvPr/>
        </p:nvSpPr>
        <p:spPr>
          <a:xfrm>
            <a:off x="2838027" y="4639733"/>
            <a:ext cx="1243610" cy="923330"/>
          </a:xfrm>
          <a:prstGeom prst="rect">
            <a:avLst/>
          </a:prstGeom>
          <a:noFill/>
        </p:spPr>
        <p:txBody>
          <a:bodyPr wrap="none" rtlCol="0">
            <a:spAutoFit/>
          </a:bodyPr>
          <a:lstStyle/>
          <a:p>
            <a:r>
              <a:rPr lang="en-US" dirty="0"/>
              <a:t>Objective 1</a:t>
            </a:r>
          </a:p>
          <a:p>
            <a:r>
              <a:rPr lang="en-US" dirty="0"/>
              <a:t>Objective 2</a:t>
            </a:r>
          </a:p>
          <a:p>
            <a:r>
              <a:rPr lang="en-US" dirty="0"/>
              <a:t>Objective 3</a:t>
            </a:r>
          </a:p>
        </p:txBody>
      </p:sp>
      <p:pic>
        <p:nvPicPr>
          <p:cNvPr id="12" name="Picture 11">
            <a:extLst>
              <a:ext uri="{FF2B5EF4-FFF2-40B4-BE49-F238E27FC236}">
                <a16:creationId xmlns:a16="http://schemas.microsoft.com/office/drawing/2014/main" id="{79FA9229-3687-4CE3-A649-C0C0ED1F9F16}"/>
              </a:ext>
            </a:extLst>
          </p:cNvPr>
          <p:cNvPicPr>
            <a:picLocks noChangeAspect="1"/>
          </p:cNvPicPr>
          <p:nvPr/>
        </p:nvPicPr>
        <p:blipFill>
          <a:blip r:embed="rId3"/>
          <a:stretch>
            <a:fillRect/>
          </a:stretch>
        </p:blipFill>
        <p:spPr>
          <a:xfrm>
            <a:off x="594272" y="2264302"/>
            <a:ext cx="695004" cy="554784"/>
          </a:xfrm>
          <a:prstGeom prst="rect">
            <a:avLst/>
          </a:prstGeom>
        </p:spPr>
      </p:pic>
      <p:pic>
        <p:nvPicPr>
          <p:cNvPr id="13" name="Picture 12">
            <a:extLst>
              <a:ext uri="{FF2B5EF4-FFF2-40B4-BE49-F238E27FC236}">
                <a16:creationId xmlns:a16="http://schemas.microsoft.com/office/drawing/2014/main" id="{C51FCBC3-B0DF-2CC5-172C-A9A39D0E0361}"/>
              </a:ext>
            </a:extLst>
          </p:cNvPr>
          <p:cNvPicPr>
            <a:picLocks noChangeAspect="1"/>
          </p:cNvPicPr>
          <p:nvPr/>
        </p:nvPicPr>
        <p:blipFill>
          <a:blip r:embed="rId3"/>
          <a:stretch>
            <a:fillRect/>
          </a:stretch>
        </p:blipFill>
        <p:spPr>
          <a:xfrm>
            <a:off x="594272" y="3673155"/>
            <a:ext cx="695004" cy="554784"/>
          </a:xfrm>
          <a:prstGeom prst="rect">
            <a:avLst/>
          </a:prstGeom>
        </p:spPr>
      </p:pic>
    </p:spTree>
    <p:extLst>
      <p:ext uri="{BB962C8B-B14F-4D97-AF65-F5344CB8AC3E}">
        <p14:creationId xmlns:p14="http://schemas.microsoft.com/office/powerpoint/2010/main" val="165897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4AAF52-BBA0-5578-375C-EBDFA5FFCE0B}"/>
              </a:ext>
            </a:extLst>
          </p:cNvPr>
          <p:cNvPicPr>
            <a:picLocks noChangeAspect="1"/>
          </p:cNvPicPr>
          <p:nvPr/>
        </p:nvPicPr>
        <p:blipFill>
          <a:blip r:embed="rId2"/>
          <a:stretch>
            <a:fillRect/>
          </a:stretch>
        </p:blipFill>
        <p:spPr>
          <a:xfrm>
            <a:off x="715275" y="291082"/>
            <a:ext cx="7443893" cy="5996436"/>
          </a:xfrm>
          <a:prstGeom prst="rect">
            <a:avLst/>
          </a:prstGeom>
        </p:spPr>
      </p:pic>
      <p:sp>
        <p:nvSpPr>
          <p:cNvPr id="13" name="TextBox 12">
            <a:extLst>
              <a:ext uri="{FF2B5EF4-FFF2-40B4-BE49-F238E27FC236}">
                <a16:creationId xmlns:a16="http://schemas.microsoft.com/office/drawing/2014/main" id="{AF5E165B-6741-3BF0-2875-DBBD622FD706}"/>
              </a:ext>
            </a:extLst>
          </p:cNvPr>
          <p:cNvSpPr txBox="1"/>
          <p:nvPr/>
        </p:nvSpPr>
        <p:spPr>
          <a:xfrm>
            <a:off x="3295305" y="1621188"/>
            <a:ext cx="1141916" cy="923330"/>
          </a:xfrm>
          <a:prstGeom prst="rect">
            <a:avLst/>
          </a:prstGeom>
          <a:noFill/>
        </p:spPr>
        <p:txBody>
          <a:bodyPr wrap="none" rtlCol="0">
            <a:spAutoFit/>
          </a:bodyPr>
          <a:lstStyle/>
          <a:p>
            <a:r>
              <a:rPr lang="en-US" dirty="0"/>
              <a:t>Strategy 1</a:t>
            </a:r>
          </a:p>
          <a:p>
            <a:r>
              <a:rPr lang="en-US" dirty="0"/>
              <a:t>Strategy 2</a:t>
            </a:r>
          </a:p>
          <a:p>
            <a:r>
              <a:rPr lang="en-US" dirty="0"/>
              <a:t>Strategy 3</a:t>
            </a:r>
          </a:p>
        </p:txBody>
      </p:sp>
      <p:pic>
        <p:nvPicPr>
          <p:cNvPr id="14" name="Picture 13">
            <a:extLst>
              <a:ext uri="{FF2B5EF4-FFF2-40B4-BE49-F238E27FC236}">
                <a16:creationId xmlns:a16="http://schemas.microsoft.com/office/drawing/2014/main" id="{11C643AC-2010-F6A5-0D27-4C09A1AAF8BB}"/>
              </a:ext>
            </a:extLst>
          </p:cNvPr>
          <p:cNvPicPr>
            <a:picLocks noChangeAspect="1"/>
          </p:cNvPicPr>
          <p:nvPr/>
        </p:nvPicPr>
        <p:blipFill>
          <a:blip r:embed="rId3"/>
          <a:stretch>
            <a:fillRect/>
          </a:stretch>
        </p:blipFill>
        <p:spPr>
          <a:xfrm>
            <a:off x="303311" y="1439046"/>
            <a:ext cx="695004" cy="554784"/>
          </a:xfrm>
          <a:prstGeom prst="rect">
            <a:avLst/>
          </a:prstGeom>
        </p:spPr>
      </p:pic>
      <p:pic>
        <p:nvPicPr>
          <p:cNvPr id="15" name="Picture 14">
            <a:extLst>
              <a:ext uri="{FF2B5EF4-FFF2-40B4-BE49-F238E27FC236}">
                <a16:creationId xmlns:a16="http://schemas.microsoft.com/office/drawing/2014/main" id="{51E232ED-0B61-28CB-A8F7-F7350C6F454A}"/>
              </a:ext>
            </a:extLst>
          </p:cNvPr>
          <p:cNvPicPr>
            <a:picLocks noChangeAspect="1"/>
          </p:cNvPicPr>
          <p:nvPr/>
        </p:nvPicPr>
        <p:blipFill>
          <a:blip r:embed="rId3"/>
          <a:stretch>
            <a:fillRect/>
          </a:stretch>
        </p:blipFill>
        <p:spPr>
          <a:xfrm>
            <a:off x="303311" y="4752848"/>
            <a:ext cx="695004" cy="554784"/>
          </a:xfrm>
          <a:prstGeom prst="rect">
            <a:avLst/>
          </a:prstGeom>
        </p:spPr>
      </p:pic>
      <p:sp>
        <p:nvSpPr>
          <p:cNvPr id="17" name="TextBox 16">
            <a:extLst>
              <a:ext uri="{FF2B5EF4-FFF2-40B4-BE49-F238E27FC236}">
                <a16:creationId xmlns:a16="http://schemas.microsoft.com/office/drawing/2014/main" id="{D02779B4-7974-C486-9142-5EDEDD510AB1}"/>
              </a:ext>
            </a:extLst>
          </p:cNvPr>
          <p:cNvSpPr txBox="1"/>
          <p:nvPr/>
        </p:nvSpPr>
        <p:spPr>
          <a:xfrm>
            <a:off x="8394700" y="543052"/>
            <a:ext cx="3340100" cy="4832092"/>
          </a:xfrm>
          <a:prstGeom prst="rect">
            <a:avLst/>
          </a:prstGeom>
          <a:noFill/>
        </p:spPr>
        <p:txBody>
          <a:bodyPr wrap="square" rtlCol="0">
            <a:spAutoFit/>
          </a:bodyPr>
          <a:lstStyle/>
          <a:p>
            <a:pPr algn="ctr"/>
            <a:r>
              <a:rPr lang="en-US" sz="3200" b="1" dirty="0"/>
              <a:t>Submission</a:t>
            </a:r>
          </a:p>
          <a:p>
            <a:r>
              <a:rPr lang="en-US" dirty="0"/>
              <a:t>Note: One narrative submission per strategy. </a:t>
            </a:r>
          </a:p>
          <a:p>
            <a:endParaRPr lang="en-US" dirty="0"/>
          </a:p>
          <a:p>
            <a:pPr marL="285750" indent="-285750">
              <a:buFont typeface="Arial" panose="020B0604020202020204" pitchFamily="34" charset="0"/>
              <a:buChar char="•"/>
            </a:pPr>
            <a:r>
              <a:rPr lang="en-US" dirty="0"/>
              <a:t>Purpose</a:t>
            </a:r>
          </a:p>
          <a:p>
            <a:pPr marL="285750" indent="-285750">
              <a:buFont typeface="Arial" panose="020B0604020202020204" pitchFamily="34" charset="0"/>
              <a:buChar char="•"/>
            </a:pPr>
            <a:r>
              <a:rPr lang="en-US" dirty="0"/>
              <a:t>Measuring progress</a:t>
            </a:r>
          </a:p>
          <a:p>
            <a:pPr marL="285750" indent="-285750">
              <a:buFont typeface="Arial" panose="020B0604020202020204" pitchFamily="34" charset="0"/>
              <a:buChar char="•"/>
            </a:pPr>
            <a:r>
              <a:rPr lang="en-US" dirty="0"/>
              <a:t>Current level of progress</a:t>
            </a:r>
          </a:p>
          <a:p>
            <a:pPr marL="285750" indent="-285750">
              <a:buFont typeface="Arial" panose="020B0604020202020204" pitchFamily="34" charset="0"/>
              <a:buChar char="•"/>
            </a:pPr>
            <a:r>
              <a:rPr lang="en-US" dirty="0"/>
              <a:t>Target or end-goal</a:t>
            </a:r>
          </a:p>
          <a:p>
            <a:pPr marL="285750" indent="-285750">
              <a:buFont typeface="Arial" panose="020B0604020202020204" pitchFamily="34" charset="0"/>
              <a:buChar char="•"/>
            </a:pPr>
            <a:r>
              <a:rPr lang="en-US" dirty="0"/>
              <a:t>Result</a:t>
            </a:r>
          </a:p>
          <a:p>
            <a:pPr marL="285750" indent="-285750">
              <a:buFont typeface="Arial" panose="020B0604020202020204" pitchFamily="34" charset="0"/>
              <a:buChar char="•"/>
            </a:pPr>
            <a:r>
              <a:rPr lang="en-US" dirty="0"/>
              <a:t>Next steps</a:t>
            </a:r>
          </a:p>
          <a:p>
            <a:pPr marL="285750" indent="-285750">
              <a:buFont typeface="Arial" panose="020B0604020202020204" pitchFamily="34" charset="0"/>
              <a:buChar char="•"/>
            </a:pPr>
            <a:endParaRPr lang="en-US" dirty="0"/>
          </a:p>
          <a:p>
            <a:r>
              <a:rPr lang="en-US" dirty="0"/>
              <a:t>Drag file to upload</a:t>
            </a:r>
          </a:p>
          <a:p>
            <a:r>
              <a:rPr lang="en-US" dirty="0"/>
              <a:t>Click Submit</a:t>
            </a:r>
          </a:p>
          <a:p>
            <a:endParaRPr lang="en-US" sz="1200" dirty="0"/>
          </a:p>
          <a:p>
            <a:r>
              <a:rPr lang="en-US" sz="1200" dirty="0"/>
              <a:t>Note:  Please do not upload any supporting documentation.  Links/embedded documents may be included with in the body of the narrative but will not be accepted as the narrative.</a:t>
            </a:r>
          </a:p>
        </p:txBody>
      </p:sp>
    </p:spTree>
    <p:extLst>
      <p:ext uri="{BB962C8B-B14F-4D97-AF65-F5344CB8AC3E}">
        <p14:creationId xmlns:p14="http://schemas.microsoft.com/office/powerpoint/2010/main" val="16962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016E2-E97A-EB93-4FBF-468064B211AF}"/>
              </a:ext>
            </a:extLst>
          </p:cNvPr>
          <p:cNvSpPr>
            <a:spLocks noGrp="1"/>
          </p:cNvSpPr>
          <p:nvPr>
            <p:ph type="title"/>
          </p:nvPr>
        </p:nvSpPr>
        <p:spPr/>
        <p:txBody>
          <a:bodyPr/>
          <a:lstStyle/>
          <a:p>
            <a:r>
              <a:rPr lang="en-US" dirty="0"/>
              <a:t>Review of Reports Submissions</a:t>
            </a:r>
          </a:p>
        </p:txBody>
      </p:sp>
      <p:sp>
        <p:nvSpPr>
          <p:cNvPr id="7" name="Content Placeholder 6">
            <a:extLst>
              <a:ext uri="{FF2B5EF4-FFF2-40B4-BE49-F238E27FC236}">
                <a16:creationId xmlns:a16="http://schemas.microsoft.com/office/drawing/2014/main" id="{5E74FF79-584A-2276-F01B-848B3DA3B176}"/>
              </a:ext>
            </a:extLst>
          </p:cNvPr>
          <p:cNvSpPr>
            <a:spLocks noGrp="1"/>
          </p:cNvSpPr>
          <p:nvPr>
            <p:ph sz="half" idx="2"/>
          </p:nvPr>
        </p:nvSpPr>
        <p:spPr>
          <a:xfrm>
            <a:off x="3187256" y="1837142"/>
            <a:ext cx="8357192" cy="4608107"/>
          </a:xfrm>
        </p:spPr>
        <p:txBody>
          <a:bodyPr>
            <a:normAutofit/>
          </a:bodyPr>
          <a:lstStyle/>
          <a:p>
            <a:r>
              <a:rPr lang="en-US" sz="2000" dirty="0"/>
              <a:t>Strategic Plan Review Committee (SPRC)– review of submissions.  </a:t>
            </a:r>
          </a:p>
          <a:p>
            <a:pPr lvl="1"/>
            <a:r>
              <a:rPr lang="en-US" sz="2000" dirty="0"/>
              <a:t>Overall goal of the committee is to determine if the overall objectives are being met across the institution.</a:t>
            </a:r>
          </a:p>
          <a:p>
            <a:pPr lvl="1"/>
            <a:r>
              <a:rPr lang="en-US" sz="2000" dirty="0"/>
              <a:t>May make recommendations or provide feedback</a:t>
            </a:r>
          </a:p>
          <a:p>
            <a:pPr lvl="2"/>
            <a:r>
              <a:rPr lang="en-US" dirty="0"/>
              <a:t>Rubric</a:t>
            </a:r>
          </a:p>
          <a:p>
            <a:pPr lvl="2"/>
            <a:r>
              <a:rPr lang="en-US" dirty="0"/>
              <a:t>Feedback will be sent to responsible parties for review and responsible parties can make any updates to the report before final submission of report. </a:t>
            </a:r>
          </a:p>
          <a:p>
            <a:r>
              <a:rPr lang="en-US" sz="2000" dirty="0"/>
              <a:t>SPRC Committee will update the Strategic Plan Balanced Scorecard</a:t>
            </a:r>
          </a:p>
          <a:p>
            <a:pPr lvl="1"/>
            <a:r>
              <a:rPr lang="en-US" sz="2000" dirty="0"/>
              <a:t>Strategic Plan Balanced Scorecard Report will be submitted to Cabinet for review and feedback. </a:t>
            </a:r>
          </a:p>
          <a:p>
            <a:r>
              <a:rPr lang="en-US" sz="2000" dirty="0"/>
              <a:t>Final reporting of outcomes to Board of Trustees in January and July of every year based on the Continuous Improvement Policy</a:t>
            </a:r>
          </a:p>
        </p:txBody>
      </p:sp>
    </p:spTree>
    <p:extLst>
      <p:ext uri="{BB962C8B-B14F-4D97-AF65-F5344CB8AC3E}">
        <p14:creationId xmlns:p14="http://schemas.microsoft.com/office/powerpoint/2010/main" val="3784874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gm1y9axahuxgdrrw32ykmocqg3tnb8"/>
</p:tagLst>
</file>

<file path=ppt/theme/theme1.xml><?xml version="1.0" encoding="utf-8"?>
<a:theme xmlns:a="http://schemas.openxmlformats.org/drawingml/2006/main" name="JSU Defaul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1D021E-DB08-734E-98DC-F06C81C75A9B}" vid="{3637F862-5279-A94E-94DC-74D451B000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23ae6d-9edd-4ea5-a675-b42c822a230b">
      <Terms xmlns="http://schemas.microsoft.com/office/infopath/2007/PartnerControls"/>
    </lcf76f155ced4ddcb4097134ff3c332f>
    <TaxCatchAll xmlns="913bd69f-7c95-4325-aa0b-b1aa36a863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872BBC2C78834594D45BDCC699EB91" ma:contentTypeVersion="12" ma:contentTypeDescription="Create a new document." ma:contentTypeScope="" ma:versionID="b65da7e10e441c73fc99f2b987474736">
  <xsd:schema xmlns:xsd="http://www.w3.org/2001/XMLSchema" xmlns:xs="http://www.w3.org/2001/XMLSchema" xmlns:p="http://schemas.microsoft.com/office/2006/metadata/properties" xmlns:ns2="6923ae6d-9edd-4ea5-a675-b42c822a230b" xmlns:ns3="913bd69f-7c95-4325-aa0b-b1aa36a86308" targetNamespace="http://schemas.microsoft.com/office/2006/metadata/properties" ma:root="true" ma:fieldsID="7be5c6941c77d2875bc149504ed13a43" ns2:_="" ns3:_="">
    <xsd:import namespace="6923ae6d-9edd-4ea5-a675-b42c822a230b"/>
    <xsd:import namespace="913bd69f-7c95-4325-aa0b-b1aa36a8630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3ae6d-9edd-4ea5-a675-b42c822a2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886932-938f-40ac-bba4-b0f316a119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3bd69f-7c95-4325-aa0b-b1aa36a8630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74dfab7-2e50-4100-9cc1-ab8c11bfe2e5}" ma:internalName="TaxCatchAll" ma:showField="CatchAllData" ma:web="913bd69f-7c95-4325-aa0b-b1aa36a8630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AAF89-EB60-4E0A-BD51-10DA4820B183}">
  <ds:schemaRef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schemas.microsoft.com/office/2006/documentManagement/types"/>
    <ds:schemaRef ds:uri="913bd69f-7c95-4325-aa0b-b1aa36a86308"/>
    <ds:schemaRef ds:uri="6923ae6d-9edd-4ea5-a675-b42c822a230b"/>
  </ds:schemaRefs>
</ds:datastoreItem>
</file>

<file path=customXml/itemProps2.xml><?xml version="1.0" encoding="utf-8"?>
<ds:datastoreItem xmlns:ds="http://schemas.openxmlformats.org/officeDocument/2006/customXml" ds:itemID="{30B89ADA-2B74-4DC0-A21B-389071068A5E}">
  <ds:schemaRefs>
    <ds:schemaRef ds:uri="http://schemas.microsoft.com/sharepoint/v3/contenttype/forms"/>
  </ds:schemaRefs>
</ds:datastoreItem>
</file>

<file path=customXml/itemProps3.xml><?xml version="1.0" encoding="utf-8"?>
<ds:datastoreItem xmlns:ds="http://schemas.openxmlformats.org/officeDocument/2006/customXml" ds:itemID="{F6B0960A-010E-43FA-A0B7-4C064C69AA26}">
  <ds:schemaRefs>
    <ds:schemaRef ds:uri="6923ae6d-9edd-4ea5-a675-b42c822a230b"/>
    <ds:schemaRef ds:uri="913bd69f-7c95-4325-aa0b-b1aa36a86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JSU Default Template</Template>
  <TotalTime>285</TotalTime>
  <Words>387</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JSU Default Template</vt:lpstr>
      <vt:lpstr>Strategic Plan (RED Plan) Reporting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Reports Submissions</vt:lpstr>
      <vt:lpstr>PowerPoint Presentation</vt:lpstr>
      <vt:lpstr>Key take aways</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Marie Valentin</cp:lastModifiedBy>
  <cp:revision>10</cp:revision>
  <cp:lastPrinted>2025-03-06T16:52:40Z</cp:lastPrinted>
  <dcterms:created xsi:type="dcterms:W3CDTF">2023-08-11T13:56:07Z</dcterms:created>
  <dcterms:modified xsi:type="dcterms:W3CDTF">2025-03-11T18:02:19Z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0x01010060872BBC2C78834594D45BDCC699EB91</vt:lpwstr>
  </property>
  <property fmtid="{D5CDD505-2E9C-101B-9397-08002B2CF9AE}" pid="3" name="MediaServiceImageTags">
    <vt:lpwstr/>
  </property>
</Properties>
</file>